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1034" r:id="rId2"/>
    <p:sldId id="1063" r:id="rId3"/>
    <p:sldId id="1038" r:id="rId4"/>
    <p:sldId id="260" r:id="rId5"/>
    <p:sldId id="1058" r:id="rId6"/>
    <p:sldId id="1059" r:id="rId7"/>
    <p:sldId id="1072" r:id="rId8"/>
    <p:sldId id="1077" r:id="rId9"/>
    <p:sldId id="263" r:id="rId10"/>
    <p:sldId id="1073" r:id="rId11"/>
    <p:sldId id="1037" r:id="rId12"/>
    <p:sldId id="272" r:id="rId13"/>
    <p:sldId id="1043" r:id="rId14"/>
    <p:sldId id="1049" r:id="rId15"/>
    <p:sldId id="267" r:id="rId16"/>
    <p:sldId id="1052" r:id="rId17"/>
    <p:sldId id="1050" r:id="rId18"/>
    <p:sldId id="1044" r:id="rId19"/>
    <p:sldId id="1057" r:id="rId20"/>
    <p:sldId id="1035" r:id="rId21"/>
    <p:sldId id="1078" r:id="rId22"/>
    <p:sldId id="1079" r:id="rId23"/>
    <p:sldId id="1060" r:id="rId24"/>
    <p:sldId id="351" r:id="rId25"/>
    <p:sldId id="734" r:id="rId26"/>
    <p:sldId id="1042" r:id="rId27"/>
    <p:sldId id="1069" r:id="rId28"/>
    <p:sldId id="1066" r:id="rId29"/>
    <p:sldId id="1080" r:id="rId30"/>
    <p:sldId id="1046" r:id="rId31"/>
    <p:sldId id="1064" r:id="rId32"/>
    <p:sldId id="1048" r:id="rId33"/>
    <p:sldId id="1053" r:id="rId34"/>
    <p:sldId id="1051" r:id="rId35"/>
    <p:sldId id="271" r:id="rId36"/>
    <p:sldId id="262" r:id="rId37"/>
    <p:sldId id="455" r:id="rId38"/>
    <p:sldId id="1032" r:id="rId39"/>
    <p:sldId id="1033" r:id="rId40"/>
    <p:sldId id="1027" r:id="rId41"/>
  </p:sldIdLst>
  <p:sldSz cx="12192000" cy="6858000"/>
  <p:notesSz cx="6858000" cy="9144000"/>
  <p:custDataLst>
    <p:tags r:id="rId4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a:srgbClr val="66FF99"/>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64160" autoAdjust="0"/>
  </p:normalViewPr>
  <p:slideViewPr>
    <p:cSldViewPr snapToGrid="0">
      <p:cViewPr varScale="1">
        <p:scale>
          <a:sx n="71" d="100"/>
          <a:sy n="71" d="100"/>
        </p:scale>
        <p:origin x="1314"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rown" userId="e45dba76-45b0-48f8-97c7-65f4b26c600f" providerId="ADAL" clId="{FE311592-A154-4BD1-B517-78E06E3E58EA}"/>
    <pc:docChg chg="modSld">
      <pc:chgData name="Hannah Brown" userId="e45dba76-45b0-48f8-97c7-65f4b26c600f" providerId="ADAL" clId="{FE311592-A154-4BD1-B517-78E06E3E58EA}" dt="2023-11-30T14:59:52.023" v="0" actId="729"/>
      <pc:docMkLst>
        <pc:docMk/>
      </pc:docMkLst>
      <pc:sldChg chg="mod modShow">
        <pc:chgData name="Hannah Brown" userId="e45dba76-45b0-48f8-97c7-65f4b26c600f" providerId="ADAL" clId="{FE311592-A154-4BD1-B517-78E06E3E58EA}" dt="2023-11-30T14:59:52.023" v="0" actId="729"/>
        <pc:sldMkLst>
          <pc:docMk/>
          <pc:sldMk cId="3721172381" sldId="1044"/>
        </pc:sldMkLst>
      </pc:sldChg>
    </pc:docChg>
  </pc:docChgLst>
</pc:chgInfo>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3CAA03-A26F-43D1-B2C2-ADC6088217D1}"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GB"/>
        </a:p>
      </dgm:t>
    </dgm:pt>
    <dgm:pt modelId="{9B6CC331-EAF8-4E6C-A1DE-4EEFCBC8C3FE}" type="parTrans" cxnId="{D392AAD9-2C70-4FAE-8C7C-F50CE7E2E9F1}">
      <dgm:prSet/>
      <dgm:spPr/>
      <dgm:t>
        <a:bodyPr/>
        <a:lstStyle/>
        <a:p>
          <a:endParaRPr lang="en-GB"/>
        </a:p>
      </dgm:t>
    </dgm:pt>
    <dgm:pt modelId="{540CB035-6038-4B26-B5FB-1E470C47B948}">
      <dgm:prSet custT="1"/>
      <dgm:spPr/>
      <dgm:t>
        <a:bodyPr/>
        <a:lstStyle/>
        <a:p>
          <a:pPr>
            <a:defRPr b="0" i="0"/>
          </a:pPr>
          <a:r>
            <a:rPr lang="1106" sz="4400"/>
            <a:t>Deddf</a:t>
          </a:r>
          <a:r>
            <a:rPr lang="1106" sz="2600"/>
            <a:t> </a:t>
          </a:r>
          <a:r>
            <a:rPr lang="1106" sz="2000"/>
            <a:t>(deddfwriaeth sylfaenol) </a:t>
          </a:r>
        </a:p>
      </dgm:t>
    </dgm:pt>
    <dgm:pt modelId="{E6201E8F-D86B-4B9F-9BA9-09721C3B8701}" type="sibTrans" cxnId="{D392AAD9-2C70-4FAE-8C7C-F50CE7E2E9F1}">
      <dgm:prSet/>
      <dgm:spPr/>
      <dgm:t>
        <a:bodyPr/>
        <a:lstStyle/>
        <a:p>
          <a:endParaRPr lang="en-GB"/>
        </a:p>
      </dgm:t>
    </dgm:pt>
    <dgm:pt modelId="{4EA0910E-A3D9-426E-A734-7771923C8D09}" type="parTrans" cxnId="{68496108-C4C4-4270-B8C4-709FD94A773C}">
      <dgm:prSet/>
      <dgm:spPr/>
      <dgm:t>
        <a:bodyPr/>
        <a:lstStyle/>
        <a:p>
          <a:endParaRPr lang="en-GB"/>
        </a:p>
      </dgm:t>
    </dgm:pt>
    <dgm:pt modelId="{D877A3DC-1EFB-4626-BD53-76A37C0DA9D0}">
      <dgm:prSet custT="1"/>
      <dgm:spPr/>
      <dgm:t>
        <a:bodyPr/>
        <a:lstStyle/>
        <a:p>
          <a:pPr>
            <a:defRPr b="0" i="0"/>
          </a:pPr>
          <a:r>
            <a:rPr lang="1106" sz="4000"/>
            <a:t>Rheoliadau</a:t>
          </a:r>
          <a:r>
            <a:rPr lang="1106" sz="2600"/>
            <a:t> </a:t>
          </a:r>
          <a:r>
            <a:rPr lang="1106" sz="2000"/>
            <a:t>(is-ddeddfwriaeth) </a:t>
          </a:r>
        </a:p>
      </dgm:t>
    </dgm:pt>
    <dgm:pt modelId="{48139500-7FC7-4571-8EC8-34B9E3626D0D}" type="sibTrans" cxnId="{68496108-C4C4-4270-B8C4-709FD94A773C}">
      <dgm:prSet/>
      <dgm:spPr/>
      <dgm:t>
        <a:bodyPr/>
        <a:lstStyle/>
        <a:p>
          <a:endParaRPr lang="en-GB"/>
        </a:p>
      </dgm:t>
    </dgm:pt>
    <dgm:pt modelId="{BC5B50F5-6C4A-4EB4-8627-EF7C477D6103}" type="parTrans" cxnId="{1B2F48D0-E8B9-40E4-959A-92162610D5A3}">
      <dgm:prSet/>
      <dgm:spPr/>
      <dgm:t>
        <a:bodyPr/>
        <a:lstStyle/>
        <a:p>
          <a:endParaRPr lang="en-GB"/>
        </a:p>
      </dgm:t>
    </dgm:pt>
    <dgm:pt modelId="{2CE82FE3-6E9E-46DB-9A2F-C5AF649EA86E}">
      <dgm:prSet custT="1"/>
      <dgm:spPr/>
      <dgm:t>
        <a:bodyPr/>
        <a:lstStyle/>
        <a:p>
          <a:pPr>
            <a:defRPr b="0" i="0"/>
          </a:pPr>
          <a:r>
            <a:rPr lang="1106" sz="3200"/>
            <a:t>Cod Ymarfer </a:t>
          </a:r>
          <a:r>
            <a:rPr lang="1106" sz="2000"/>
            <a:t>(statudol) </a:t>
          </a:r>
        </a:p>
      </dgm:t>
    </dgm:pt>
    <dgm:pt modelId="{EBB376E7-3DD9-43A7-88C8-1C5AF83D1789}" type="sibTrans" cxnId="{1B2F48D0-E8B9-40E4-959A-92162610D5A3}">
      <dgm:prSet/>
      <dgm:spPr/>
      <dgm:t>
        <a:bodyPr/>
        <a:lstStyle/>
        <a:p>
          <a:endParaRPr lang="en-GB"/>
        </a:p>
      </dgm:t>
    </dgm:pt>
    <dgm:pt modelId="{0D3A5B69-C371-4E7D-B813-862E71EF44BA}" type="parTrans" cxnId="{FBD4A1EA-4FF7-4F18-973C-274616617EFD}">
      <dgm:prSet/>
      <dgm:spPr/>
      <dgm:t>
        <a:bodyPr/>
        <a:lstStyle/>
        <a:p>
          <a:endParaRPr lang="en-GB"/>
        </a:p>
      </dgm:t>
    </dgm:pt>
    <dgm:pt modelId="{488F8140-7265-4256-962A-855B65D822BB}">
      <dgm:prSet/>
      <dgm:spPr/>
      <dgm:t>
        <a:bodyPr/>
        <a:lstStyle/>
        <a:p>
          <a:pPr>
            <a:defRPr b="0" i="0"/>
          </a:pPr>
          <a:r>
            <a:rPr lang="1106"/>
            <a:t>Canllawiau </a:t>
          </a:r>
        </a:p>
      </dgm:t>
    </dgm:pt>
    <dgm:pt modelId="{76330DB5-7AB5-4624-B39F-BF3F30C75354}" type="sibTrans" cxnId="{FBD4A1EA-4FF7-4F18-973C-274616617EFD}">
      <dgm:prSet/>
      <dgm:spPr/>
      <dgm:t>
        <a:bodyPr/>
        <a:lstStyle/>
        <a:p>
          <a:endParaRPr lang="en-GB"/>
        </a:p>
      </dgm:t>
    </dgm:pt>
    <dgm:pt modelId="{6B5C9833-4C6F-4F96-BE0A-5D1418C1C7BD}" type="pres">
      <dgm:prSet presAssocID="{123CAA03-A26F-43D1-B2C2-ADC6088217D1}" presName="compositeShape" presStyleCnt="0">
        <dgm:presLayoutVars>
          <dgm:dir/>
          <dgm:resizeHandles/>
        </dgm:presLayoutVars>
      </dgm:prSet>
      <dgm:spPr/>
    </dgm:pt>
    <dgm:pt modelId="{3C112474-1FFE-4B76-89E7-8F75C2DE61CE}" type="pres">
      <dgm:prSet presAssocID="{123CAA03-A26F-43D1-B2C2-ADC6088217D1}" presName="pyramid" presStyleLbl="node1" presStyleIdx="0" presStyleCnt="1" custScaleY="92733" custLinFactNeighborX="169" custLinFactNeighborY="661"/>
      <dgm:spPr/>
    </dgm:pt>
    <dgm:pt modelId="{48D5B670-79C8-4F34-8F79-50885D772B2B}" type="pres">
      <dgm:prSet presAssocID="{123CAA03-A26F-43D1-B2C2-ADC6088217D1}" presName="theList" presStyleCnt="0"/>
      <dgm:spPr/>
    </dgm:pt>
    <dgm:pt modelId="{D4D88705-DE9A-468E-83CD-A19CABFA90EF}" type="pres">
      <dgm:prSet presAssocID="{540CB035-6038-4B26-B5FB-1E470C47B948}" presName="aNode" presStyleLbl="fgAcc1" presStyleIdx="0" presStyleCnt="4">
        <dgm:presLayoutVars>
          <dgm:bulletEnabled val="1"/>
        </dgm:presLayoutVars>
      </dgm:prSet>
      <dgm:spPr/>
    </dgm:pt>
    <dgm:pt modelId="{A89AAE17-D565-414D-87C5-EA2DF54F945F}" type="pres">
      <dgm:prSet presAssocID="{540CB035-6038-4B26-B5FB-1E470C47B948}" presName="aSpace" presStyleCnt="0"/>
      <dgm:spPr/>
    </dgm:pt>
    <dgm:pt modelId="{BAA06F62-669D-4445-9070-7B07E8389FDF}" type="pres">
      <dgm:prSet presAssocID="{D877A3DC-1EFB-4626-BD53-76A37C0DA9D0}" presName="aNode" presStyleLbl="fgAcc1" presStyleIdx="1" presStyleCnt="4">
        <dgm:presLayoutVars>
          <dgm:bulletEnabled val="1"/>
        </dgm:presLayoutVars>
      </dgm:prSet>
      <dgm:spPr/>
    </dgm:pt>
    <dgm:pt modelId="{D319F5A2-2698-406B-8EEA-313D37E1AC46}" type="pres">
      <dgm:prSet presAssocID="{D877A3DC-1EFB-4626-BD53-76A37C0DA9D0}" presName="aSpace" presStyleCnt="0"/>
      <dgm:spPr/>
    </dgm:pt>
    <dgm:pt modelId="{BA4C1A2E-0B18-4348-83A5-B24A9DD9A97D}" type="pres">
      <dgm:prSet presAssocID="{2CE82FE3-6E9E-46DB-9A2F-C5AF649EA86E}" presName="aNode" presStyleLbl="fgAcc1" presStyleIdx="2" presStyleCnt="4">
        <dgm:presLayoutVars>
          <dgm:bulletEnabled val="1"/>
        </dgm:presLayoutVars>
      </dgm:prSet>
      <dgm:spPr/>
    </dgm:pt>
    <dgm:pt modelId="{946A26A0-012B-498B-BA42-2B83372B1E76}" type="pres">
      <dgm:prSet presAssocID="{2CE82FE3-6E9E-46DB-9A2F-C5AF649EA86E}" presName="aSpace" presStyleCnt="0"/>
      <dgm:spPr/>
    </dgm:pt>
    <dgm:pt modelId="{74BD5DE8-9214-4061-8331-39F98F638D2A}" type="pres">
      <dgm:prSet presAssocID="{488F8140-7265-4256-962A-855B65D822BB}" presName="aNode" presStyleLbl="fgAcc1" presStyleIdx="3" presStyleCnt="4" custLinFactNeighborX="291" custLinFactNeighborY="8529">
        <dgm:presLayoutVars>
          <dgm:bulletEnabled val="1"/>
        </dgm:presLayoutVars>
      </dgm:prSet>
      <dgm:spPr/>
    </dgm:pt>
    <dgm:pt modelId="{70EC10B0-F0D5-43C6-B9C6-12D9234806DB}" type="pres">
      <dgm:prSet presAssocID="{488F8140-7265-4256-962A-855B65D822BB}" presName="aSpace" presStyleCnt="0"/>
      <dgm:spPr/>
    </dgm:pt>
  </dgm:ptLst>
  <dgm:cxnLst>
    <dgm:cxn modelId="{5C647D03-5044-4317-9F00-634F1AB7B03F}" type="presOf" srcId="{540CB035-6038-4B26-B5FB-1E470C47B948}" destId="{D4D88705-DE9A-468E-83CD-A19CABFA90EF}" srcOrd="0" destOrd="0" presId="urn:microsoft.com/office/officeart/2005/8/layout/pyramid2"/>
    <dgm:cxn modelId="{68496108-C4C4-4270-B8C4-709FD94A773C}" srcId="{123CAA03-A26F-43D1-B2C2-ADC6088217D1}" destId="{D877A3DC-1EFB-4626-BD53-76A37C0DA9D0}" srcOrd="1" destOrd="0" parTransId="{4EA0910E-A3D9-426E-A734-7771923C8D09}" sibTransId="{48139500-7FC7-4571-8EC8-34B9E3626D0D}"/>
    <dgm:cxn modelId="{FD91A40C-F503-46E6-8DA8-50C1108B1C24}" type="presOf" srcId="{123CAA03-A26F-43D1-B2C2-ADC6088217D1}" destId="{6B5C9833-4C6F-4F96-BE0A-5D1418C1C7BD}" srcOrd="0" destOrd="0" presId="urn:microsoft.com/office/officeart/2005/8/layout/pyramid2"/>
    <dgm:cxn modelId="{04FDD324-DC63-4A66-99FD-0D8915A0E58C}" type="presOf" srcId="{D877A3DC-1EFB-4626-BD53-76A37C0DA9D0}" destId="{BAA06F62-669D-4445-9070-7B07E8389FDF}" srcOrd="0" destOrd="0" presId="urn:microsoft.com/office/officeart/2005/8/layout/pyramid2"/>
    <dgm:cxn modelId="{3652444A-B8A1-42E6-8943-CE7DAF1FE5B4}" type="presOf" srcId="{2CE82FE3-6E9E-46DB-9A2F-C5AF649EA86E}" destId="{BA4C1A2E-0B18-4348-83A5-B24A9DD9A97D}" srcOrd="0" destOrd="0" presId="urn:microsoft.com/office/officeart/2005/8/layout/pyramid2"/>
    <dgm:cxn modelId="{9EA10A8A-367C-4B1B-83CE-2E9C8C99ABF7}" type="presOf" srcId="{488F8140-7265-4256-962A-855B65D822BB}" destId="{74BD5DE8-9214-4061-8331-39F98F638D2A}" srcOrd="0" destOrd="0" presId="urn:microsoft.com/office/officeart/2005/8/layout/pyramid2"/>
    <dgm:cxn modelId="{1B2F48D0-E8B9-40E4-959A-92162610D5A3}" srcId="{123CAA03-A26F-43D1-B2C2-ADC6088217D1}" destId="{2CE82FE3-6E9E-46DB-9A2F-C5AF649EA86E}" srcOrd="2" destOrd="0" parTransId="{BC5B50F5-6C4A-4EB4-8627-EF7C477D6103}" sibTransId="{EBB376E7-3DD9-43A7-88C8-1C5AF83D1789}"/>
    <dgm:cxn modelId="{D392AAD9-2C70-4FAE-8C7C-F50CE7E2E9F1}" srcId="{123CAA03-A26F-43D1-B2C2-ADC6088217D1}" destId="{540CB035-6038-4B26-B5FB-1E470C47B948}" srcOrd="0" destOrd="0" parTransId="{9B6CC331-EAF8-4E6C-A1DE-4EEFCBC8C3FE}" sibTransId="{E6201E8F-D86B-4B9F-9BA9-09721C3B8701}"/>
    <dgm:cxn modelId="{FBD4A1EA-4FF7-4F18-973C-274616617EFD}" srcId="{123CAA03-A26F-43D1-B2C2-ADC6088217D1}" destId="{488F8140-7265-4256-962A-855B65D822BB}" srcOrd="3" destOrd="0" parTransId="{0D3A5B69-C371-4E7D-B813-862E71EF44BA}" sibTransId="{76330DB5-7AB5-4624-B39F-BF3F30C75354}"/>
    <dgm:cxn modelId="{CF2F84A4-7AB8-47B1-BD09-8623459CB3FE}" type="presParOf" srcId="{6B5C9833-4C6F-4F96-BE0A-5D1418C1C7BD}" destId="{3C112474-1FFE-4B76-89E7-8F75C2DE61CE}" srcOrd="0" destOrd="0" presId="urn:microsoft.com/office/officeart/2005/8/layout/pyramid2"/>
    <dgm:cxn modelId="{8687D70B-0A2C-4E77-A24C-AB1E29834C71}" type="presParOf" srcId="{6B5C9833-4C6F-4F96-BE0A-5D1418C1C7BD}" destId="{48D5B670-79C8-4F34-8F79-50885D772B2B}" srcOrd="1" destOrd="0" presId="urn:microsoft.com/office/officeart/2005/8/layout/pyramid2"/>
    <dgm:cxn modelId="{A39F48B2-99D3-4BF2-BA14-DE0F659393C4}" type="presParOf" srcId="{48D5B670-79C8-4F34-8F79-50885D772B2B}" destId="{D4D88705-DE9A-468E-83CD-A19CABFA90EF}" srcOrd="0" destOrd="0" presId="urn:microsoft.com/office/officeart/2005/8/layout/pyramid2"/>
    <dgm:cxn modelId="{474B503B-D37A-4F7E-A3A3-5C3C0A9569A9}" type="presParOf" srcId="{48D5B670-79C8-4F34-8F79-50885D772B2B}" destId="{A89AAE17-D565-414D-87C5-EA2DF54F945F}" srcOrd="1" destOrd="0" presId="urn:microsoft.com/office/officeart/2005/8/layout/pyramid2"/>
    <dgm:cxn modelId="{B9CA4799-5C0B-445B-8F89-A9D69253B217}" type="presParOf" srcId="{48D5B670-79C8-4F34-8F79-50885D772B2B}" destId="{BAA06F62-669D-4445-9070-7B07E8389FDF}" srcOrd="2" destOrd="0" presId="urn:microsoft.com/office/officeart/2005/8/layout/pyramid2"/>
    <dgm:cxn modelId="{EAB01D9A-AD6C-4E51-A229-81CD5A72F632}" type="presParOf" srcId="{48D5B670-79C8-4F34-8F79-50885D772B2B}" destId="{D319F5A2-2698-406B-8EEA-313D37E1AC46}" srcOrd="3" destOrd="0" presId="urn:microsoft.com/office/officeart/2005/8/layout/pyramid2"/>
    <dgm:cxn modelId="{66251341-39FF-403D-ABCF-C0D3277356F2}" type="presParOf" srcId="{48D5B670-79C8-4F34-8F79-50885D772B2B}" destId="{BA4C1A2E-0B18-4348-83A5-B24A9DD9A97D}" srcOrd="4" destOrd="0" presId="urn:microsoft.com/office/officeart/2005/8/layout/pyramid2"/>
    <dgm:cxn modelId="{70D8B3A4-96AD-47E9-8BA4-7749D3A93750}" type="presParOf" srcId="{48D5B670-79C8-4F34-8F79-50885D772B2B}" destId="{946A26A0-012B-498B-BA42-2B83372B1E76}" srcOrd="5" destOrd="0" presId="urn:microsoft.com/office/officeart/2005/8/layout/pyramid2"/>
    <dgm:cxn modelId="{2F01DD64-2561-4054-806A-44F1178ED654}" type="presParOf" srcId="{48D5B670-79C8-4F34-8F79-50885D772B2B}" destId="{74BD5DE8-9214-4061-8331-39F98F638D2A}" srcOrd="6" destOrd="0" presId="urn:microsoft.com/office/officeart/2005/8/layout/pyramid2"/>
    <dgm:cxn modelId="{EF7EDF51-C3EC-455B-B59D-C78F6F25E09B}" type="presParOf" srcId="{48D5B670-79C8-4F34-8F79-50885D772B2B}" destId="{70EC10B0-F0D5-43C6-B9C6-12D9234806DB}"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10.xml><?xml version="1.0" encoding="utf-8"?>
<dgm:dataModel xmlns:dgm="http://schemas.openxmlformats.org/drawingml/2006/diagram" xmlns:a="http://schemas.openxmlformats.org/drawingml/2006/main">
  <dgm:ptLst>
    <dgm:pt modelId="{35B9E2E1-AB5C-461C-8474-D61DDE83198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956CBC78-DC46-45BB-8969-6925DC6FF907}" type="parTrans" cxnId="{9A464130-BC3B-45E6-929C-5DBEDD3F4A60}">
      <dgm:prSet/>
      <dgm:spPr/>
      <dgm:t>
        <a:bodyPr/>
        <a:lstStyle/>
        <a:p>
          <a:endParaRPr lang="en-GB"/>
        </a:p>
      </dgm:t>
    </dgm:pt>
    <dgm:pt modelId="{72B2F398-61C7-47CA-BF0B-E4F4812494DA}">
      <dgm:prSet/>
      <dgm:spPr/>
      <dgm:t>
        <a:bodyPr/>
        <a:lstStyle/>
        <a:p>
          <a:pPr rtl="0">
            <a:defRPr b="0" i="0"/>
          </a:pPr>
          <a:r>
            <a:rPr lang="1106">
              <a:solidFill>
                <a:srgbClr val="002060"/>
              </a:solidFill>
              <a:latin typeface="Arial"/>
              <a:cs typeface="Arial"/>
            </a:rPr>
            <a:t>Yn syml – dyma'r term a ddefnyddir i ddisgrifio'r ystod o ffyrdd rydym yn helpu plant i ddeall a phrosesu'r hyn sydd wedi digwydd iddynt</a:t>
          </a:r>
          <a:endParaRPr lang="en-GB">
            <a:solidFill>
              <a:srgbClr val="002060"/>
            </a:solidFill>
            <a:latin typeface="Arial" panose="020B0604020202020204" pitchFamily="34" charset="0"/>
            <a:cs typeface="Arial" panose="020B0604020202020204" pitchFamily="34" charset="0"/>
          </a:endParaRPr>
        </a:p>
      </dgm:t>
    </dgm:pt>
    <dgm:pt modelId="{D2FF50C4-F0E7-4EAB-91B7-D15CF07C1E53}" type="sibTrans" cxnId="{9A464130-BC3B-45E6-929C-5DBEDD3F4A60}">
      <dgm:prSet/>
      <dgm:spPr/>
      <dgm:t>
        <a:bodyPr/>
        <a:lstStyle/>
        <a:p>
          <a:endParaRPr lang="en-GB"/>
        </a:p>
      </dgm:t>
    </dgm:pt>
    <dgm:pt modelId="{EE451B10-604F-4FF3-87B1-FB119A75BDE8}" type="parTrans" cxnId="{CA61B6C9-9C47-4161-96BC-4BA3CBAC726C}">
      <dgm:prSet/>
      <dgm:spPr/>
      <dgm:t>
        <a:bodyPr/>
        <a:lstStyle/>
        <a:p>
          <a:endParaRPr lang="en-GB"/>
        </a:p>
      </dgm:t>
    </dgm:pt>
    <dgm:pt modelId="{F0BF3634-C028-4677-9087-546E49511749}">
      <dgm:prSet/>
      <dgm:spPr/>
      <dgm:t>
        <a:bodyPr/>
        <a:lstStyle/>
        <a:p>
          <a:pPr>
            <a:defRPr b="0" i="0"/>
          </a:pPr>
          <a:r>
            <a:rPr lang="1106">
              <a:solidFill>
                <a:srgbClr val="002060"/>
              </a:solidFill>
              <a:latin typeface="Arial" panose="020B0604020202020204" pitchFamily="34" charset="0"/>
              <a:cs typeface="Arial" panose="020B0604020202020204" pitchFamily="34" charset="0"/>
            </a:rPr>
            <a:t>Proses nid digwyddiad - efallai na fydd llyfr stori bywyd yn ddigon </a:t>
          </a:r>
          <a:endParaRPr lang="en-GB">
            <a:solidFill>
              <a:srgbClr val="002060"/>
            </a:solidFill>
            <a:latin typeface="Arial" panose="020B0604020202020204" pitchFamily="34" charset="0"/>
            <a:cs typeface="Arial" panose="020B0604020202020204" pitchFamily="34" charset="0"/>
          </a:endParaRPr>
        </a:p>
      </dgm:t>
    </dgm:pt>
    <dgm:pt modelId="{6A6CE4C3-8B74-4949-BB88-ABB62F6EE821}" type="sibTrans" cxnId="{CA61B6C9-9C47-4161-96BC-4BA3CBAC726C}">
      <dgm:prSet/>
      <dgm:spPr/>
      <dgm:t>
        <a:bodyPr/>
        <a:lstStyle/>
        <a:p>
          <a:endParaRPr lang="en-GB"/>
        </a:p>
      </dgm:t>
    </dgm:pt>
    <dgm:pt modelId="{F66D7CD3-ADBA-4661-9716-AFAE7359D73C}" type="parTrans" cxnId="{9A34C064-CE3A-47D3-A92D-C102DE40CE63}">
      <dgm:prSet/>
      <dgm:spPr/>
      <dgm:t>
        <a:bodyPr/>
        <a:lstStyle/>
        <a:p>
          <a:endParaRPr lang="en-GB"/>
        </a:p>
      </dgm:t>
    </dgm:pt>
    <dgm:pt modelId="{07A7489A-7CFA-4C38-BF66-E04B8F3945AB}">
      <dgm:prSet/>
      <dgm:spPr/>
      <dgm:t>
        <a:bodyPr/>
        <a:lstStyle/>
        <a:p>
          <a:pPr>
            <a:defRPr b="0" i="0"/>
          </a:pPr>
          <a:r>
            <a:rPr lang="1106">
              <a:solidFill>
                <a:srgbClr val="002060"/>
              </a:solidFill>
              <a:latin typeface="Arial" panose="020B0604020202020204" pitchFamily="34" charset="0"/>
              <a:cs typeface="Arial" panose="020B0604020202020204" pitchFamily="34" charset="0"/>
            </a:rPr>
            <a:t>Cymryd llawer o ffurfiau </a:t>
          </a:r>
          <a:endParaRPr lang="en-GB">
            <a:solidFill>
              <a:srgbClr val="002060"/>
            </a:solidFill>
            <a:latin typeface="Arial" panose="020B0604020202020204" pitchFamily="34" charset="0"/>
            <a:cs typeface="Arial" panose="020B0604020202020204" pitchFamily="34" charset="0"/>
          </a:endParaRPr>
        </a:p>
      </dgm:t>
    </dgm:pt>
    <dgm:pt modelId="{0890D04B-64A2-42CB-94A1-4D90A4482E94}" type="sibTrans" cxnId="{9A34C064-CE3A-47D3-A92D-C102DE40CE63}">
      <dgm:prSet/>
      <dgm:spPr/>
      <dgm:t>
        <a:bodyPr/>
        <a:lstStyle/>
        <a:p>
          <a:endParaRPr lang="en-GB"/>
        </a:p>
      </dgm:t>
    </dgm:pt>
    <dgm:pt modelId="{85783642-8352-4534-8D82-BF19B4BB5C38}" type="parTrans" cxnId="{24E88C10-CE9A-426F-B686-535DED0042C6}">
      <dgm:prSet/>
      <dgm:spPr/>
      <dgm:t>
        <a:bodyPr/>
        <a:lstStyle/>
        <a:p>
          <a:endParaRPr lang="en-GB"/>
        </a:p>
      </dgm:t>
    </dgm:pt>
    <dgm:pt modelId="{9AE8601A-FD97-4C50-A29F-ADC67C1546A5}">
      <dgm:prSet/>
      <dgm:spPr/>
      <dgm:t>
        <a:bodyPr/>
        <a:lstStyle/>
        <a:p>
          <a:pPr>
            <a:defRPr b="0" i="0"/>
          </a:pPr>
          <a:r>
            <a:rPr lang="1106">
              <a:solidFill>
                <a:srgbClr val="002060"/>
              </a:solidFill>
              <a:latin typeface="Arial" panose="020B0604020202020204" pitchFamily="34" charset="0"/>
              <a:cs typeface="Arial" panose="020B0604020202020204" pitchFamily="34" charset="0"/>
            </a:rPr>
            <a:t>Proses gydol oes – dealltwriaethau yn esblygu wrth i blentyn ddatblygu </a:t>
          </a:r>
          <a:endParaRPr lang="en-GB">
            <a:solidFill>
              <a:srgbClr val="002060"/>
            </a:solidFill>
            <a:latin typeface="Arial" panose="020B0604020202020204" pitchFamily="34" charset="0"/>
            <a:cs typeface="Arial" panose="020B0604020202020204" pitchFamily="34" charset="0"/>
          </a:endParaRPr>
        </a:p>
      </dgm:t>
    </dgm:pt>
    <dgm:pt modelId="{4AAB1B18-4682-4502-A735-F3A8EEE24BCD}" type="sibTrans" cxnId="{24E88C10-CE9A-426F-B686-535DED0042C6}">
      <dgm:prSet/>
      <dgm:spPr/>
      <dgm:t>
        <a:bodyPr/>
        <a:lstStyle/>
        <a:p>
          <a:endParaRPr lang="en-GB"/>
        </a:p>
      </dgm:t>
    </dgm:pt>
    <dgm:pt modelId="{674E4F4B-7C8D-4F35-8293-F5ADAD826575}" type="parTrans" cxnId="{73520430-7BDD-489F-83C0-7DA0167CE75F}">
      <dgm:prSet/>
      <dgm:spPr/>
      <dgm:t>
        <a:bodyPr/>
        <a:lstStyle/>
        <a:p>
          <a:endParaRPr lang="en-GB"/>
        </a:p>
      </dgm:t>
    </dgm:pt>
    <dgm:pt modelId="{FB9BBBF8-2CA5-4476-AA5A-59EA6FADF195}">
      <dgm:prSet/>
      <dgm:spPr/>
      <dgm:t>
        <a:bodyPr/>
        <a:lstStyle/>
        <a:p>
          <a:pPr>
            <a:defRPr b="0" i="0"/>
          </a:pPr>
          <a:r>
            <a:rPr lang="1106">
              <a:solidFill>
                <a:srgbClr val="002060"/>
              </a:solidFill>
              <a:latin typeface="Arial" panose="020B0604020202020204" pitchFamily="34" charset="0"/>
              <a:cs typeface="Arial" panose="020B0604020202020204" pitchFamily="34" charset="0"/>
            </a:rPr>
            <a:t>Pwysig parhau i siarad amdano drwy blentyndod i lasoed a phan yn oedolyn </a:t>
          </a:r>
          <a:endParaRPr lang="en-GB">
            <a:solidFill>
              <a:srgbClr val="002060"/>
            </a:solidFill>
            <a:latin typeface="Arial" panose="020B0604020202020204" pitchFamily="34" charset="0"/>
            <a:cs typeface="Arial" panose="020B0604020202020204" pitchFamily="34" charset="0"/>
          </a:endParaRPr>
        </a:p>
      </dgm:t>
    </dgm:pt>
    <dgm:pt modelId="{3FCA9820-6318-489B-BDD9-C3C4E953A6AB}" type="sibTrans" cxnId="{73520430-7BDD-489F-83C0-7DA0167CE75F}">
      <dgm:prSet/>
      <dgm:spPr/>
      <dgm:t>
        <a:bodyPr/>
        <a:lstStyle/>
        <a:p>
          <a:endParaRPr lang="en-GB"/>
        </a:p>
      </dgm:t>
    </dgm:pt>
    <dgm:pt modelId="{A8B5F47A-32EF-4A71-BCF6-6EF16414FEBA}" type="pres">
      <dgm:prSet presAssocID="{35B9E2E1-AB5C-461C-8474-D61DDE83198F}" presName="linear" presStyleCnt="0">
        <dgm:presLayoutVars>
          <dgm:animLvl val="lvl"/>
          <dgm:resizeHandles val="exact"/>
        </dgm:presLayoutVars>
      </dgm:prSet>
      <dgm:spPr/>
    </dgm:pt>
    <dgm:pt modelId="{5FE44BEB-9D06-4134-9948-EAAD7FDAB707}" type="pres">
      <dgm:prSet presAssocID="{72B2F398-61C7-47CA-BF0B-E4F4812494DA}" presName="parentText" presStyleLbl="node1" presStyleIdx="0" presStyleCnt="5">
        <dgm:presLayoutVars>
          <dgm:chMax val="0"/>
          <dgm:bulletEnabled val="1"/>
        </dgm:presLayoutVars>
      </dgm:prSet>
      <dgm:spPr/>
    </dgm:pt>
    <dgm:pt modelId="{1CB260BE-4B5E-46CC-8C47-E227B6455A37}" type="pres">
      <dgm:prSet presAssocID="{D2FF50C4-F0E7-4EAB-91B7-D15CF07C1E53}" presName="spacer" presStyleCnt="0"/>
      <dgm:spPr/>
    </dgm:pt>
    <dgm:pt modelId="{A4F73477-B06E-4C82-8658-CDFDC890E97D}" type="pres">
      <dgm:prSet presAssocID="{F0BF3634-C028-4677-9087-546E49511749}" presName="parentText" presStyleLbl="node1" presStyleIdx="1" presStyleCnt="5">
        <dgm:presLayoutVars>
          <dgm:chMax val="0"/>
          <dgm:bulletEnabled val="1"/>
        </dgm:presLayoutVars>
      </dgm:prSet>
      <dgm:spPr/>
    </dgm:pt>
    <dgm:pt modelId="{8BE39CC8-E631-4C4E-9C99-21C5D4B0E71F}" type="pres">
      <dgm:prSet presAssocID="{6A6CE4C3-8B74-4949-BB88-ABB62F6EE821}" presName="spacer" presStyleCnt="0"/>
      <dgm:spPr/>
    </dgm:pt>
    <dgm:pt modelId="{64828C0B-FCA1-433C-9982-E003A3FE5A0A}" type="pres">
      <dgm:prSet presAssocID="{07A7489A-7CFA-4C38-BF66-E04B8F3945AB}" presName="parentText" presStyleLbl="node1" presStyleIdx="2" presStyleCnt="5">
        <dgm:presLayoutVars>
          <dgm:chMax val="0"/>
          <dgm:bulletEnabled val="1"/>
        </dgm:presLayoutVars>
      </dgm:prSet>
      <dgm:spPr/>
    </dgm:pt>
    <dgm:pt modelId="{6416346F-497B-435D-9088-4DE892481BF0}" type="pres">
      <dgm:prSet presAssocID="{0890D04B-64A2-42CB-94A1-4D90A4482E94}" presName="spacer" presStyleCnt="0"/>
      <dgm:spPr/>
    </dgm:pt>
    <dgm:pt modelId="{91022F96-78B9-4C5A-B65E-5163E81F3F4E}" type="pres">
      <dgm:prSet presAssocID="{9AE8601A-FD97-4C50-A29F-ADC67C1546A5}" presName="parentText" presStyleLbl="node1" presStyleIdx="3" presStyleCnt="5">
        <dgm:presLayoutVars>
          <dgm:chMax val="0"/>
          <dgm:bulletEnabled val="1"/>
        </dgm:presLayoutVars>
      </dgm:prSet>
      <dgm:spPr/>
    </dgm:pt>
    <dgm:pt modelId="{09E9E372-204E-4B5E-8745-C79FAD233885}" type="pres">
      <dgm:prSet presAssocID="{4AAB1B18-4682-4502-A735-F3A8EEE24BCD}" presName="spacer" presStyleCnt="0"/>
      <dgm:spPr/>
    </dgm:pt>
    <dgm:pt modelId="{E820C56B-6050-48F0-87E4-3EDCA2D7342C}" type="pres">
      <dgm:prSet presAssocID="{FB9BBBF8-2CA5-4476-AA5A-59EA6FADF195}" presName="parentText" presStyleLbl="node1" presStyleIdx="4" presStyleCnt="5">
        <dgm:presLayoutVars>
          <dgm:chMax val="0"/>
          <dgm:bulletEnabled val="1"/>
        </dgm:presLayoutVars>
      </dgm:prSet>
      <dgm:spPr/>
    </dgm:pt>
  </dgm:ptLst>
  <dgm:cxnLst>
    <dgm:cxn modelId="{EF383203-D292-4D07-8C18-6A68A021F4BE}" type="presOf" srcId="{07A7489A-7CFA-4C38-BF66-E04B8F3945AB}" destId="{64828C0B-FCA1-433C-9982-E003A3FE5A0A}" srcOrd="0" destOrd="0" presId="urn:microsoft.com/office/officeart/2005/8/layout/vList2"/>
    <dgm:cxn modelId="{18B23408-1D18-4BAE-B50D-D5093114F415}" type="presOf" srcId="{F0BF3634-C028-4677-9087-546E49511749}" destId="{A4F73477-B06E-4C82-8658-CDFDC890E97D}" srcOrd="0" destOrd="0" presId="urn:microsoft.com/office/officeart/2005/8/layout/vList2"/>
    <dgm:cxn modelId="{24E88C10-CE9A-426F-B686-535DED0042C6}" srcId="{35B9E2E1-AB5C-461C-8474-D61DDE83198F}" destId="{9AE8601A-FD97-4C50-A29F-ADC67C1546A5}" srcOrd="3" destOrd="0" parTransId="{85783642-8352-4534-8D82-BF19B4BB5C38}" sibTransId="{4AAB1B18-4682-4502-A735-F3A8EEE24BCD}"/>
    <dgm:cxn modelId="{73520430-7BDD-489F-83C0-7DA0167CE75F}" srcId="{35B9E2E1-AB5C-461C-8474-D61DDE83198F}" destId="{FB9BBBF8-2CA5-4476-AA5A-59EA6FADF195}" srcOrd="4" destOrd="0" parTransId="{674E4F4B-7C8D-4F35-8293-F5ADAD826575}" sibTransId="{3FCA9820-6318-489B-BDD9-C3C4E953A6AB}"/>
    <dgm:cxn modelId="{9A464130-BC3B-45E6-929C-5DBEDD3F4A60}" srcId="{35B9E2E1-AB5C-461C-8474-D61DDE83198F}" destId="{72B2F398-61C7-47CA-BF0B-E4F4812494DA}" srcOrd="0" destOrd="0" parTransId="{956CBC78-DC46-45BB-8969-6925DC6FF907}" sibTransId="{D2FF50C4-F0E7-4EAB-91B7-D15CF07C1E53}"/>
    <dgm:cxn modelId="{44B7845B-9661-4A16-971A-253D73C2CE08}" type="presOf" srcId="{35B9E2E1-AB5C-461C-8474-D61DDE83198F}" destId="{A8B5F47A-32EF-4A71-BCF6-6EF16414FEBA}" srcOrd="0" destOrd="0" presId="urn:microsoft.com/office/officeart/2005/8/layout/vList2"/>
    <dgm:cxn modelId="{9A34C064-CE3A-47D3-A92D-C102DE40CE63}" srcId="{35B9E2E1-AB5C-461C-8474-D61DDE83198F}" destId="{07A7489A-7CFA-4C38-BF66-E04B8F3945AB}" srcOrd="2" destOrd="0" parTransId="{F66D7CD3-ADBA-4661-9716-AFAE7359D73C}" sibTransId="{0890D04B-64A2-42CB-94A1-4D90A4482E94}"/>
    <dgm:cxn modelId="{DAE2AD50-5A69-4A89-B922-434287D3C142}" type="presOf" srcId="{9AE8601A-FD97-4C50-A29F-ADC67C1546A5}" destId="{91022F96-78B9-4C5A-B65E-5163E81F3F4E}" srcOrd="0" destOrd="0" presId="urn:microsoft.com/office/officeart/2005/8/layout/vList2"/>
    <dgm:cxn modelId="{8E889977-74F1-4E18-B830-74C2560992EA}" type="presOf" srcId="{FB9BBBF8-2CA5-4476-AA5A-59EA6FADF195}" destId="{E820C56B-6050-48F0-87E4-3EDCA2D7342C}" srcOrd="0" destOrd="0" presId="urn:microsoft.com/office/officeart/2005/8/layout/vList2"/>
    <dgm:cxn modelId="{CE76F295-3016-4B95-A780-22E285D0D5D5}" type="presOf" srcId="{72B2F398-61C7-47CA-BF0B-E4F4812494DA}" destId="{5FE44BEB-9D06-4134-9948-EAAD7FDAB707}" srcOrd="0" destOrd="0" presId="urn:microsoft.com/office/officeart/2005/8/layout/vList2"/>
    <dgm:cxn modelId="{CA61B6C9-9C47-4161-96BC-4BA3CBAC726C}" srcId="{35B9E2E1-AB5C-461C-8474-D61DDE83198F}" destId="{F0BF3634-C028-4677-9087-546E49511749}" srcOrd="1" destOrd="0" parTransId="{EE451B10-604F-4FF3-87B1-FB119A75BDE8}" sibTransId="{6A6CE4C3-8B74-4949-BB88-ABB62F6EE821}"/>
    <dgm:cxn modelId="{7D6DBB1E-1977-4B8D-AD12-9A82A046E351}" type="presParOf" srcId="{A8B5F47A-32EF-4A71-BCF6-6EF16414FEBA}" destId="{5FE44BEB-9D06-4134-9948-EAAD7FDAB707}" srcOrd="0" destOrd="0" presId="urn:microsoft.com/office/officeart/2005/8/layout/vList2"/>
    <dgm:cxn modelId="{602BBC5A-18F9-43EE-83F7-9472ED9168D2}" type="presParOf" srcId="{A8B5F47A-32EF-4A71-BCF6-6EF16414FEBA}" destId="{1CB260BE-4B5E-46CC-8C47-E227B6455A37}" srcOrd="1" destOrd="0" presId="urn:microsoft.com/office/officeart/2005/8/layout/vList2"/>
    <dgm:cxn modelId="{8304C5CD-87A4-4603-9B85-0C40A5755D15}" type="presParOf" srcId="{A8B5F47A-32EF-4A71-BCF6-6EF16414FEBA}" destId="{A4F73477-B06E-4C82-8658-CDFDC890E97D}" srcOrd="2" destOrd="0" presId="urn:microsoft.com/office/officeart/2005/8/layout/vList2"/>
    <dgm:cxn modelId="{5BC414DC-FCEB-4C4F-8674-02D91CEBCA91}" type="presParOf" srcId="{A8B5F47A-32EF-4A71-BCF6-6EF16414FEBA}" destId="{8BE39CC8-E631-4C4E-9C99-21C5D4B0E71F}" srcOrd="3" destOrd="0" presId="urn:microsoft.com/office/officeart/2005/8/layout/vList2"/>
    <dgm:cxn modelId="{57775851-E120-47FD-A856-574875059497}" type="presParOf" srcId="{A8B5F47A-32EF-4A71-BCF6-6EF16414FEBA}" destId="{64828C0B-FCA1-433C-9982-E003A3FE5A0A}" srcOrd="4" destOrd="0" presId="urn:microsoft.com/office/officeart/2005/8/layout/vList2"/>
    <dgm:cxn modelId="{09E5BBD2-461D-4CD9-8CDC-BFA2F2C18A6C}" type="presParOf" srcId="{A8B5F47A-32EF-4A71-BCF6-6EF16414FEBA}" destId="{6416346F-497B-435D-9088-4DE892481BF0}" srcOrd="5" destOrd="0" presId="urn:microsoft.com/office/officeart/2005/8/layout/vList2"/>
    <dgm:cxn modelId="{AA8E78DB-E99D-4A72-AF5E-2418F888B90D}" type="presParOf" srcId="{A8B5F47A-32EF-4A71-BCF6-6EF16414FEBA}" destId="{91022F96-78B9-4C5A-B65E-5163E81F3F4E}" srcOrd="6" destOrd="0" presId="urn:microsoft.com/office/officeart/2005/8/layout/vList2"/>
    <dgm:cxn modelId="{8C9FF7D4-C465-4C0A-8BF5-3BF101FC2575}" type="presParOf" srcId="{A8B5F47A-32EF-4A71-BCF6-6EF16414FEBA}" destId="{09E9E372-204E-4B5E-8745-C79FAD233885}" srcOrd="7" destOrd="0" presId="urn:microsoft.com/office/officeart/2005/8/layout/vList2"/>
    <dgm:cxn modelId="{5E67BC37-3B51-41A7-8115-663FAAE86149}" type="presParOf" srcId="{A8B5F47A-32EF-4A71-BCF6-6EF16414FEBA}" destId="{E820C56B-6050-48F0-87E4-3EDCA2D7342C}"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11.xml><?xml version="1.0" encoding="utf-8"?>
<dgm:dataModel xmlns:dgm="http://schemas.openxmlformats.org/drawingml/2006/diagram" xmlns:a="http://schemas.openxmlformats.org/drawingml/2006/main">
  <dgm:ptLst>
    <dgm:pt modelId="{F3A35924-0518-4F26-84F2-F3DC6C3D7886}"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en-GB"/>
        </a:p>
      </dgm:t>
    </dgm:pt>
    <dgm:pt modelId="{53065163-E282-423C-B322-308D6B3867B9}" type="parTrans" cxnId="{65E96087-E91E-4A56-910B-E88C93AFE95D}">
      <dgm:prSet/>
      <dgm:spPr/>
      <dgm:t>
        <a:bodyPr/>
        <a:lstStyle/>
        <a:p>
          <a:endParaRPr lang="en-GB"/>
        </a:p>
      </dgm:t>
    </dgm:pt>
    <dgm:pt modelId="{BDB95F6C-9EB9-40D7-856F-C9A265B3A570}">
      <dgm:prSet phldrT="[Text]"/>
      <dgm:spPr/>
      <dgm:t>
        <a:bodyPr/>
        <a:lstStyle/>
        <a:p>
          <a:pPr>
            <a:defRPr b="0" i="0"/>
          </a:pPr>
          <a:r>
            <a:rPr lang="1106"/>
            <a:t>Sgyrsiau </a:t>
          </a:r>
        </a:p>
      </dgm:t>
    </dgm:pt>
    <dgm:pt modelId="{3A2469D5-F76D-4922-8EE6-DDCE737222B6}" type="sibTrans" cxnId="{65E96087-E91E-4A56-910B-E88C93AFE95D}">
      <dgm:prSet/>
      <dgm:spPr/>
      <dgm:t>
        <a:bodyPr/>
        <a:lstStyle/>
        <a:p>
          <a:endParaRPr lang="en-GB"/>
        </a:p>
      </dgm:t>
    </dgm:pt>
    <dgm:pt modelId="{230A15A3-86D0-4B84-AE8B-B99BE0CC97F3}" type="parTrans" cxnId="{8ED22B9D-178E-4CD8-A26C-54784BDD53F5}">
      <dgm:prSet/>
      <dgm:spPr/>
      <dgm:t>
        <a:bodyPr/>
        <a:lstStyle/>
        <a:p>
          <a:endParaRPr lang="en-GB"/>
        </a:p>
      </dgm:t>
    </dgm:pt>
    <dgm:pt modelId="{5E35B9A8-32C7-493A-86AD-DB0FDC95931A}">
      <dgm:prSet phldrT="[Text]"/>
      <dgm:spPr/>
      <dgm:t>
        <a:bodyPr/>
        <a:lstStyle/>
        <a:p>
          <a:pPr>
            <a:defRPr b="0" i="0"/>
          </a:pPr>
          <a:r>
            <a:rPr lang="1106"/>
            <a:t>Llyfr stori bywyd </a:t>
          </a:r>
        </a:p>
      </dgm:t>
    </dgm:pt>
    <dgm:pt modelId="{7DA9C12E-915C-4487-BD36-60997569C0AB}" type="sibTrans" cxnId="{8ED22B9D-178E-4CD8-A26C-54784BDD53F5}">
      <dgm:prSet/>
      <dgm:spPr/>
      <dgm:t>
        <a:bodyPr/>
        <a:lstStyle/>
        <a:p>
          <a:endParaRPr lang="en-GB"/>
        </a:p>
      </dgm:t>
    </dgm:pt>
    <dgm:pt modelId="{87CEA906-D038-4DA6-8054-CDE1EBC68A9E}" type="pres">
      <dgm:prSet presAssocID="{F3A35924-0518-4F26-84F2-F3DC6C3D7886}" presName="cycle" presStyleCnt="0">
        <dgm:presLayoutVars>
          <dgm:dir/>
          <dgm:resizeHandles val="exact"/>
        </dgm:presLayoutVars>
      </dgm:prSet>
      <dgm:spPr/>
    </dgm:pt>
    <dgm:pt modelId="{E9A48E2E-FC49-4AB3-BF13-AD9E3C83DD7B}" type="pres">
      <dgm:prSet presAssocID="{BDB95F6C-9EB9-40D7-856F-C9A265B3A570}" presName="arrow" presStyleLbl="node1" presStyleIdx="0" presStyleCnt="2" custRadScaleRad="100016" custRadScaleInc="-482">
        <dgm:presLayoutVars>
          <dgm:bulletEnabled val="1"/>
        </dgm:presLayoutVars>
      </dgm:prSet>
      <dgm:spPr/>
    </dgm:pt>
    <dgm:pt modelId="{209E628C-110C-4399-80A7-B84B648AF81C}" type="pres">
      <dgm:prSet presAssocID="{5E35B9A8-32C7-493A-86AD-DB0FDC95931A}" presName="arrow" presStyleLbl="node1" presStyleIdx="1" presStyleCnt="2">
        <dgm:presLayoutVars>
          <dgm:bulletEnabled val="1"/>
        </dgm:presLayoutVars>
      </dgm:prSet>
      <dgm:spPr/>
    </dgm:pt>
  </dgm:ptLst>
  <dgm:cxnLst>
    <dgm:cxn modelId="{23EEC249-F664-4055-9AD8-002822C4BAA5}" type="presOf" srcId="{F3A35924-0518-4F26-84F2-F3DC6C3D7886}" destId="{87CEA906-D038-4DA6-8054-CDE1EBC68A9E}" srcOrd="0" destOrd="0" presId="urn:microsoft.com/office/officeart/2005/8/layout/arrow1"/>
    <dgm:cxn modelId="{65E96087-E91E-4A56-910B-E88C93AFE95D}" srcId="{F3A35924-0518-4F26-84F2-F3DC6C3D7886}" destId="{BDB95F6C-9EB9-40D7-856F-C9A265B3A570}" srcOrd="0" destOrd="0" parTransId="{53065163-E282-423C-B322-308D6B3867B9}" sibTransId="{3A2469D5-F76D-4922-8EE6-DDCE737222B6}"/>
    <dgm:cxn modelId="{8ED22B9D-178E-4CD8-A26C-54784BDD53F5}" srcId="{F3A35924-0518-4F26-84F2-F3DC6C3D7886}" destId="{5E35B9A8-32C7-493A-86AD-DB0FDC95931A}" srcOrd="1" destOrd="0" parTransId="{230A15A3-86D0-4B84-AE8B-B99BE0CC97F3}" sibTransId="{7DA9C12E-915C-4487-BD36-60997569C0AB}"/>
    <dgm:cxn modelId="{FF4CCFCB-9286-431E-B163-EC4F7CB0F6CB}" type="presOf" srcId="{5E35B9A8-32C7-493A-86AD-DB0FDC95931A}" destId="{209E628C-110C-4399-80A7-B84B648AF81C}" srcOrd="0" destOrd="0" presId="urn:microsoft.com/office/officeart/2005/8/layout/arrow1"/>
    <dgm:cxn modelId="{4E659DE0-E2E5-47A7-879D-6DAA2BCDBBDC}" type="presOf" srcId="{BDB95F6C-9EB9-40D7-856F-C9A265B3A570}" destId="{E9A48E2E-FC49-4AB3-BF13-AD9E3C83DD7B}" srcOrd="0" destOrd="0" presId="urn:microsoft.com/office/officeart/2005/8/layout/arrow1"/>
    <dgm:cxn modelId="{F6861D9A-D26F-4358-B853-7993AF3A2BB9}" type="presParOf" srcId="{87CEA906-D038-4DA6-8054-CDE1EBC68A9E}" destId="{E9A48E2E-FC49-4AB3-BF13-AD9E3C83DD7B}" srcOrd="0" destOrd="0" presId="urn:microsoft.com/office/officeart/2005/8/layout/arrow1"/>
    <dgm:cxn modelId="{4F955E19-C03B-40CB-A5EF-8F51C83C8397}" type="presParOf" srcId="{87CEA906-D038-4DA6-8054-CDE1EBC68A9E}" destId="{209E628C-110C-4399-80A7-B84B648AF81C}"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12.xml><?xml version="1.0" encoding="utf-8"?>
<dgm:dataModel xmlns:dgm="http://schemas.openxmlformats.org/drawingml/2006/diagram" xmlns:a="http://schemas.openxmlformats.org/drawingml/2006/main">
  <dgm:ptLst>
    <dgm:pt modelId="{BA95C615-4B18-4ED4-AE47-649173491086}"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00EEFF9D-7B8C-4F71-B5AB-1A88DB6EF6BC}" type="parTrans" cxnId="{3474F271-3070-4C66-931C-D076A4A68CB4}">
      <dgm:prSet/>
      <dgm:spPr/>
      <dgm:t>
        <a:bodyPr/>
        <a:lstStyle/>
        <a:p>
          <a:endParaRPr lang="en-US"/>
        </a:p>
      </dgm:t>
    </dgm:pt>
    <dgm:pt modelId="{364060E5-C186-4B9C-A00E-969738383A42}">
      <dgm:prSet custT="1"/>
      <dgm:spPr>
        <a:solidFill>
          <a:srgbClr val="99FFCC"/>
        </a:solidFill>
      </dgm:spPr>
      <dgm:t>
        <a:bodyPr/>
        <a:lstStyle/>
        <a:p>
          <a:pPr>
            <a:defRPr b="0" i="0"/>
          </a:pPr>
          <a:r>
            <a:rPr lang="1106" sz="4400">
              <a:solidFill>
                <a:srgbClr val="002060"/>
              </a:solidFill>
              <a:latin typeface="Arial" panose="020B0604020202020204" pitchFamily="34" charset="0"/>
              <a:cs typeface="Arial" panose="020B0604020202020204" pitchFamily="34" charset="0"/>
            </a:rPr>
            <a:t>Cofiwch….</a:t>
          </a:r>
          <a:endParaRPr lang="en-US" sz="4400">
            <a:solidFill>
              <a:srgbClr val="002060"/>
            </a:solidFill>
            <a:latin typeface="Arial" panose="020B0604020202020204" pitchFamily="34" charset="0"/>
            <a:cs typeface="Arial" panose="020B0604020202020204" pitchFamily="34" charset="0"/>
          </a:endParaRPr>
        </a:p>
      </dgm:t>
    </dgm:pt>
    <dgm:pt modelId="{FDA89DFC-76FB-46C8-8B7F-D771AFEBBA4A}" type="parTrans" cxnId="{6704219E-42A6-403B-B654-1EE36EAECA87}">
      <dgm:prSet/>
      <dgm:spPr/>
      <dgm:t>
        <a:bodyPr/>
        <a:lstStyle/>
        <a:p>
          <a:endParaRPr lang="en-US"/>
        </a:p>
      </dgm:t>
    </dgm:pt>
    <dgm:pt modelId="{6BF86F68-1E57-46D7-93D4-541D254ADF6B}">
      <dgm:prSet custT="1"/>
      <dgm:spPr>
        <a:solidFill>
          <a:srgbClr val="99FFCC"/>
        </a:solidFill>
      </dgm:spPr>
      <dgm:t>
        <a:bodyPr/>
        <a:lstStyle/>
        <a:p>
          <a:pPr>
            <a:defRPr b="0" i="0"/>
          </a:pPr>
          <a:r>
            <a:rPr lang="1106" sz="4400">
              <a:solidFill>
                <a:srgbClr val="002060"/>
              </a:solidFill>
              <a:latin typeface="Arial"/>
              <a:cs typeface="Arial"/>
            </a:rPr>
            <a:t>Gwrandewch ar eich gilydd</a:t>
          </a:r>
          <a:endParaRPr lang="en-US" sz="4400">
            <a:solidFill>
              <a:srgbClr val="002060"/>
            </a:solidFill>
            <a:latin typeface="Arial" panose="020B0604020202020204" pitchFamily="34" charset="0"/>
            <a:cs typeface="Arial" panose="020B0604020202020204" pitchFamily="34" charset="0"/>
          </a:endParaRPr>
        </a:p>
      </dgm:t>
    </dgm:pt>
    <dgm:pt modelId="{E252137E-EF02-4B0F-9A7D-B0F8C80E9F36}" type="sibTrans" cxnId="{6704219E-42A6-403B-B654-1EE36EAECA87}">
      <dgm:prSet/>
      <dgm:spPr/>
      <dgm:t>
        <a:bodyPr/>
        <a:lstStyle/>
        <a:p>
          <a:endParaRPr lang="en-US"/>
        </a:p>
      </dgm:t>
    </dgm:pt>
    <dgm:pt modelId="{21709016-F4C8-4F03-9D54-389626EA52C5}" type="parTrans" cxnId="{724996B9-5CFC-432E-AA8F-A262E608D498}">
      <dgm:prSet/>
      <dgm:spPr/>
      <dgm:t>
        <a:bodyPr/>
        <a:lstStyle/>
        <a:p>
          <a:endParaRPr lang="en-US"/>
        </a:p>
      </dgm:t>
    </dgm:pt>
    <dgm:pt modelId="{FA07BB6A-7CDE-497D-8EAE-3E7F181AA232}">
      <dgm:prSet custT="1"/>
      <dgm:spPr>
        <a:solidFill>
          <a:srgbClr val="99FFCC"/>
        </a:solidFill>
      </dgm:spPr>
      <dgm:t>
        <a:bodyPr/>
        <a:lstStyle/>
        <a:p>
          <a:pPr>
            <a:defRPr b="0" i="0"/>
          </a:pPr>
          <a:r>
            <a:rPr lang="1106" sz="4400">
              <a:solidFill>
                <a:srgbClr val="002060"/>
              </a:solidFill>
              <a:latin typeface="Arial"/>
              <a:cs typeface="Arial"/>
            </a:rPr>
            <a:t>Cyfrannwch!</a:t>
          </a:r>
          <a:endParaRPr lang="en-US" sz="4400">
            <a:solidFill>
              <a:srgbClr val="002060"/>
            </a:solidFill>
            <a:latin typeface="Arial" panose="020B0604020202020204" pitchFamily="34" charset="0"/>
            <a:cs typeface="Arial" panose="020B0604020202020204" pitchFamily="34" charset="0"/>
          </a:endParaRPr>
        </a:p>
      </dgm:t>
    </dgm:pt>
    <dgm:pt modelId="{2A1D9739-6BB5-48CA-8672-B1D3C15DEC52}" type="sibTrans" cxnId="{724996B9-5CFC-432E-AA8F-A262E608D498}">
      <dgm:prSet/>
      <dgm:spPr/>
      <dgm:t>
        <a:bodyPr/>
        <a:lstStyle/>
        <a:p>
          <a:endParaRPr lang="en-US"/>
        </a:p>
      </dgm:t>
    </dgm:pt>
    <dgm:pt modelId="{02720CFE-052C-48AE-B20E-B1F58C5EB5E1}" type="parTrans" cxnId="{4A727973-CCE3-460E-BA25-1ADD94130608}">
      <dgm:prSet/>
      <dgm:spPr/>
      <dgm:t>
        <a:bodyPr/>
        <a:lstStyle/>
        <a:p>
          <a:endParaRPr lang="en-US"/>
        </a:p>
      </dgm:t>
    </dgm:pt>
    <dgm:pt modelId="{78B887F7-9E7D-4852-BF52-F909C1F445AE}">
      <dgm:prSet custT="1"/>
      <dgm:spPr>
        <a:solidFill>
          <a:srgbClr val="99FFCC"/>
        </a:solidFill>
      </dgm:spPr>
      <dgm:t>
        <a:bodyPr/>
        <a:lstStyle/>
        <a:p>
          <a:pPr rtl="0">
            <a:defRPr b="0" i="0"/>
          </a:pPr>
          <a:r>
            <a:rPr lang="1106" sz="4400">
              <a:solidFill>
                <a:srgbClr val="002060"/>
              </a:solidFill>
              <a:latin typeface="Arial"/>
              <a:cs typeface="Arial"/>
            </a:rPr>
            <a:t>Amrywiaeth / atal gwahaniaethu</a:t>
          </a:r>
        </a:p>
      </dgm:t>
    </dgm:pt>
    <dgm:pt modelId="{313254CC-134C-413B-96D0-ABFE18F616F9}" type="sibTrans" cxnId="{4A727973-CCE3-460E-BA25-1ADD94130608}">
      <dgm:prSet/>
      <dgm:spPr/>
      <dgm:t>
        <a:bodyPr/>
        <a:lstStyle/>
        <a:p>
          <a:endParaRPr lang="en-US"/>
        </a:p>
      </dgm:t>
    </dgm:pt>
    <dgm:pt modelId="{B3952C9E-C03B-4DE5-91DA-88BB05711AED}" type="parTrans" cxnId="{C8722DEB-5C19-44D8-9995-F77C7646F3C7}">
      <dgm:prSet/>
      <dgm:spPr/>
      <dgm:t>
        <a:bodyPr/>
        <a:lstStyle/>
        <a:p>
          <a:endParaRPr lang="en-US"/>
        </a:p>
      </dgm:t>
    </dgm:pt>
    <dgm:pt modelId="{137D5491-5820-4F40-8A27-B41DC9322BD9}">
      <dgm:prSet custT="1"/>
      <dgm:spPr>
        <a:solidFill>
          <a:srgbClr val="99FFCC"/>
        </a:solidFill>
      </dgm:spPr>
      <dgm:t>
        <a:bodyPr/>
        <a:lstStyle/>
        <a:p>
          <a:pPr rtl="0">
            <a:defRPr b="0" i="0"/>
          </a:pPr>
          <a:r>
            <a:rPr lang="1106" sz="4400">
              <a:solidFill>
                <a:srgbClr val="002060"/>
              </a:solidFill>
              <a:latin typeface="Arial"/>
              <a:cs typeface="Arial"/>
            </a:rPr>
            <a:t>Cyfrinachedd / diogelu</a:t>
          </a:r>
          <a:endParaRPr lang="en-US" sz="4400">
            <a:solidFill>
              <a:srgbClr val="002060"/>
            </a:solidFill>
            <a:latin typeface="Arial" panose="020B0604020202020204" pitchFamily="34" charset="0"/>
            <a:cs typeface="Arial" panose="020B0604020202020204" pitchFamily="34" charset="0"/>
          </a:endParaRPr>
        </a:p>
      </dgm:t>
    </dgm:pt>
    <dgm:pt modelId="{0818FFBB-63DB-4AA0-A0FF-F4C3ECDE7515}" type="sibTrans" cxnId="{C8722DEB-5C19-44D8-9995-F77C7646F3C7}">
      <dgm:prSet/>
      <dgm:spPr/>
      <dgm:t>
        <a:bodyPr/>
        <a:lstStyle/>
        <a:p>
          <a:endParaRPr lang="en-US"/>
        </a:p>
      </dgm:t>
    </dgm:pt>
    <dgm:pt modelId="{C8C49916-D1EA-45F2-9594-63F3005E3F9D}" type="sibTrans" cxnId="{3474F271-3070-4C66-931C-D076A4A68CB4}">
      <dgm:prSet/>
      <dgm:spPr/>
      <dgm:t>
        <a:bodyPr/>
        <a:lstStyle/>
        <a:p>
          <a:endParaRPr lang="en-US"/>
        </a:p>
      </dgm:t>
    </dgm:pt>
    <dgm:pt modelId="{20C40761-B5E9-48C0-BD2D-A0978162E830}" type="pres">
      <dgm:prSet presAssocID="{BA95C615-4B18-4ED4-AE47-649173491086}" presName="diagram" presStyleCnt="0">
        <dgm:presLayoutVars>
          <dgm:dir/>
          <dgm:resizeHandles val="exact"/>
        </dgm:presLayoutVars>
      </dgm:prSet>
      <dgm:spPr/>
    </dgm:pt>
    <dgm:pt modelId="{DB108F08-376A-4F40-9C02-2F6976BC5EAA}" type="pres">
      <dgm:prSet presAssocID="{364060E5-C186-4B9C-A00E-969738383A42}" presName="node" presStyleLbl="node1" presStyleIdx="0" presStyleCnt="1" custScaleY="86752">
        <dgm:presLayoutVars>
          <dgm:bulletEnabled val="1"/>
        </dgm:presLayoutVars>
      </dgm:prSet>
      <dgm:spPr/>
    </dgm:pt>
  </dgm:ptLst>
  <dgm:cxnLst>
    <dgm:cxn modelId="{11F0511B-4F88-4523-97CB-2FC525606835}" type="presOf" srcId="{FA07BB6A-7CDE-497D-8EAE-3E7F181AA232}" destId="{DB108F08-376A-4F40-9C02-2F6976BC5EAA}" srcOrd="0" destOrd="2" presId="urn:microsoft.com/office/officeart/2005/8/layout/default"/>
    <dgm:cxn modelId="{DFD5F668-5BE0-4592-BB68-37F69D9D038A}" type="presOf" srcId="{BA95C615-4B18-4ED4-AE47-649173491086}" destId="{20C40761-B5E9-48C0-BD2D-A0978162E830}" srcOrd="0" destOrd="0" presId="urn:microsoft.com/office/officeart/2005/8/layout/default"/>
    <dgm:cxn modelId="{D7A60B69-AF7D-46BA-91F1-FA1962E6E849}" type="presOf" srcId="{78B887F7-9E7D-4852-BF52-F909C1F445AE}" destId="{DB108F08-376A-4F40-9C02-2F6976BC5EAA}" srcOrd="0" destOrd="3" presId="urn:microsoft.com/office/officeart/2005/8/layout/default"/>
    <dgm:cxn modelId="{3474F271-3070-4C66-931C-D076A4A68CB4}" srcId="{BA95C615-4B18-4ED4-AE47-649173491086}" destId="{364060E5-C186-4B9C-A00E-969738383A42}" srcOrd="0" destOrd="0" parTransId="{00EEFF9D-7B8C-4F71-B5AB-1A88DB6EF6BC}" sibTransId="{C8C49916-D1EA-45F2-9594-63F3005E3F9D}"/>
    <dgm:cxn modelId="{4A727973-CCE3-460E-BA25-1ADD94130608}" srcId="{364060E5-C186-4B9C-A00E-969738383A42}" destId="{78B887F7-9E7D-4852-BF52-F909C1F445AE}" srcOrd="2" destOrd="0" parTransId="{02720CFE-052C-48AE-B20E-B1F58C5EB5E1}" sibTransId="{313254CC-134C-413B-96D0-ABFE18F616F9}"/>
    <dgm:cxn modelId="{6704219E-42A6-403B-B654-1EE36EAECA87}" srcId="{364060E5-C186-4B9C-A00E-969738383A42}" destId="{6BF86F68-1E57-46D7-93D4-541D254ADF6B}" srcOrd="0" destOrd="0" parTransId="{FDA89DFC-76FB-46C8-8B7F-D771AFEBBA4A}" sibTransId="{E252137E-EF02-4B0F-9A7D-B0F8C80E9F36}"/>
    <dgm:cxn modelId="{724996B9-5CFC-432E-AA8F-A262E608D498}" srcId="{364060E5-C186-4B9C-A00E-969738383A42}" destId="{FA07BB6A-7CDE-497D-8EAE-3E7F181AA232}" srcOrd="1" destOrd="0" parTransId="{21709016-F4C8-4F03-9D54-389626EA52C5}" sibTransId="{2A1D9739-6BB5-48CA-8672-B1D3C15DEC52}"/>
    <dgm:cxn modelId="{21DC5BBB-168C-4A93-B171-DC0E362A9568}" type="presOf" srcId="{364060E5-C186-4B9C-A00E-969738383A42}" destId="{DB108F08-376A-4F40-9C02-2F6976BC5EAA}" srcOrd="0" destOrd="0" presId="urn:microsoft.com/office/officeart/2005/8/layout/default"/>
    <dgm:cxn modelId="{C45BB8D4-29CA-4C61-854A-5CA1BCF9FD23}" type="presOf" srcId="{6BF86F68-1E57-46D7-93D4-541D254ADF6B}" destId="{DB108F08-376A-4F40-9C02-2F6976BC5EAA}" srcOrd="0" destOrd="1" presId="urn:microsoft.com/office/officeart/2005/8/layout/default"/>
    <dgm:cxn modelId="{C8722DEB-5C19-44D8-9995-F77C7646F3C7}" srcId="{364060E5-C186-4B9C-A00E-969738383A42}" destId="{137D5491-5820-4F40-8A27-B41DC9322BD9}" srcOrd="3" destOrd="0" parTransId="{B3952C9E-C03B-4DE5-91DA-88BB05711AED}" sibTransId="{0818FFBB-63DB-4AA0-A0FF-F4C3ECDE7515}"/>
    <dgm:cxn modelId="{65A99BF8-6EDF-4204-BFD2-BCDF44317716}" type="presOf" srcId="{137D5491-5820-4F40-8A27-B41DC9322BD9}" destId="{DB108F08-376A-4F40-9C02-2F6976BC5EAA}" srcOrd="0" destOrd="4" presId="urn:microsoft.com/office/officeart/2005/8/layout/default"/>
    <dgm:cxn modelId="{8B6A511C-B71C-4954-AF6C-11FA6078BF80}" type="presParOf" srcId="{20C40761-B5E9-48C0-BD2D-A0978162E830}" destId="{DB108F08-376A-4F40-9C02-2F6976BC5EAA}"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5A26361F-A94E-48EF-BBEF-9A5EBF0862C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B61B2C2-C4DD-47E0-9849-0A9853FBF270}" type="parTrans" cxnId="{B062B228-14F1-4748-9E0D-33274581F4BB}">
      <dgm:prSet/>
      <dgm:spPr/>
      <dgm:t>
        <a:bodyPr/>
        <a:lstStyle/>
        <a:p>
          <a:endParaRPr lang="en-US"/>
        </a:p>
      </dgm:t>
    </dgm:pt>
    <dgm:pt modelId="{A7885776-A0C1-4CBE-B171-DDD0A727CBC5}">
      <dgm:prSet/>
      <dgm:spPr/>
      <dgm:t>
        <a:bodyPr/>
        <a:lstStyle/>
        <a:p>
          <a:pPr>
            <a:defRPr b="0" i="0"/>
          </a:pPr>
          <a:r>
            <a:rPr lang="1106">
              <a:solidFill>
                <a:srgbClr val="002060"/>
              </a:solidFill>
            </a:rPr>
            <a:t>Pam bod fframweithiau cyfreithiol gwahanol ar gyfer Gwaith Taith Bywyd wrth Faethu ac wrth Fabwysiadu?</a:t>
          </a:r>
          <a:endParaRPr lang="en-US">
            <a:solidFill>
              <a:srgbClr val="002060"/>
            </a:solidFill>
          </a:endParaRPr>
        </a:p>
      </dgm:t>
    </dgm:pt>
    <dgm:pt modelId="{7523DDEC-A607-4640-AF21-81B27BFAD9AF}" type="sibTrans" cxnId="{B062B228-14F1-4748-9E0D-33274581F4BB}">
      <dgm:prSet/>
      <dgm:spPr/>
      <dgm:t>
        <a:bodyPr/>
        <a:lstStyle/>
        <a:p>
          <a:endParaRPr lang="en-US"/>
        </a:p>
      </dgm:t>
    </dgm:pt>
    <dgm:pt modelId="{2A5E53FA-09B2-490D-80E9-AFC94741E689}" type="parTrans" cxnId="{4800B6E5-359C-465F-A939-E121C924BE4B}">
      <dgm:prSet/>
      <dgm:spPr/>
      <dgm:t>
        <a:bodyPr/>
        <a:lstStyle/>
        <a:p>
          <a:endParaRPr lang="en-US"/>
        </a:p>
      </dgm:t>
    </dgm:pt>
    <dgm:pt modelId="{206C1355-F4FF-4B15-945E-6C5C0385ED7B}">
      <dgm:prSet/>
      <dgm:spPr/>
      <dgm:t>
        <a:bodyPr/>
        <a:lstStyle/>
        <a:p>
          <a:pPr>
            <a:defRPr b="0" i="0"/>
          </a:pPr>
          <a:r>
            <a:rPr lang="1106">
              <a:solidFill>
                <a:srgbClr val="002060"/>
              </a:solidFill>
            </a:rPr>
            <a:t>Goblygiadau ar gyfer ymarfer? </a:t>
          </a:r>
          <a:endParaRPr lang="en-US">
            <a:solidFill>
              <a:srgbClr val="002060"/>
            </a:solidFill>
          </a:endParaRPr>
        </a:p>
      </dgm:t>
    </dgm:pt>
    <dgm:pt modelId="{DBA70A4B-6A0C-42FA-9470-E185514FCAED}" type="sibTrans" cxnId="{4800B6E5-359C-465F-A939-E121C924BE4B}">
      <dgm:prSet/>
      <dgm:spPr/>
      <dgm:t>
        <a:bodyPr/>
        <a:lstStyle/>
        <a:p>
          <a:endParaRPr lang="en-US"/>
        </a:p>
      </dgm:t>
    </dgm:pt>
    <dgm:pt modelId="{BE05E8D3-30E6-4E7C-879A-344DF009D14E}" type="pres">
      <dgm:prSet presAssocID="{5A26361F-A94E-48EF-BBEF-9A5EBF0862C8}" presName="root" presStyleCnt="0">
        <dgm:presLayoutVars>
          <dgm:dir/>
          <dgm:resizeHandles val="exact"/>
        </dgm:presLayoutVars>
      </dgm:prSet>
      <dgm:spPr/>
    </dgm:pt>
    <dgm:pt modelId="{B361DDA5-6906-4587-A85E-142671061E00}" type="pres">
      <dgm:prSet presAssocID="{A7885776-A0C1-4CBE-B171-DDD0A727CBC5}" presName="compNode" presStyleCnt="0"/>
      <dgm:spPr/>
    </dgm:pt>
    <dgm:pt modelId="{F056FEFE-57D6-4F04-87CC-EF756795E06A}" type="pres">
      <dgm:prSet presAssocID="{A7885776-A0C1-4CBE-B171-DDD0A727CBC5}" presName="bgRect" presStyleLbl="bgShp" presStyleIdx="0" presStyleCnt="2"/>
      <dgm:spPr/>
    </dgm:pt>
    <dgm:pt modelId="{D6D01B3E-2E41-4BB5-9A1D-068730BCF633}" type="pres">
      <dgm:prSet presAssocID="{A7885776-A0C1-4CBE-B171-DDD0A727CBC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tretch>
            <a:fillRect/>
          </a:stretch>
        </a:blipFill>
        <a:ln>
          <a:noFill/>
        </a:ln>
      </dgm:spPr>
      <dgm:extLst>
        <a:ext uri="{E40237B7-FDA0-4F09-8148-C483321AD2D9}">
          <dgm14:cNvPr xmlns:dgm14="http://schemas.microsoft.com/office/drawing/2010/diagram" id="0" name="" descr="Scales of Justice"/>
        </a:ext>
      </dgm:extLst>
    </dgm:pt>
    <dgm:pt modelId="{7D83E344-43F4-4DB8-AC5F-21A101937FCC}" type="pres">
      <dgm:prSet presAssocID="{A7885776-A0C1-4CBE-B171-DDD0A727CBC5}" presName="spaceRect" presStyleCnt="0"/>
      <dgm:spPr/>
    </dgm:pt>
    <dgm:pt modelId="{64642356-A70B-46A4-8AEE-B3595823F3FF}" type="pres">
      <dgm:prSet presAssocID="{A7885776-A0C1-4CBE-B171-DDD0A727CBC5}" presName="parTx" presStyleLbl="revTx" presStyleIdx="0" presStyleCnt="2">
        <dgm:presLayoutVars>
          <dgm:chMax val="0"/>
          <dgm:chPref val="0"/>
        </dgm:presLayoutVars>
      </dgm:prSet>
      <dgm:spPr/>
    </dgm:pt>
    <dgm:pt modelId="{74A6D616-50BD-4D5E-A6F1-9D22AB2119BE}" type="pres">
      <dgm:prSet presAssocID="{7523DDEC-A607-4640-AF21-81B27BFAD9AF}" presName="sibTrans" presStyleCnt="0"/>
      <dgm:spPr/>
    </dgm:pt>
    <dgm:pt modelId="{5332F773-63CC-4694-B5D3-5B70AE64CEAF}" type="pres">
      <dgm:prSet presAssocID="{206C1355-F4FF-4B15-945E-6C5C0385ED7B}" presName="compNode" presStyleCnt="0"/>
      <dgm:spPr/>
    </dgm:pt>
    <dgm:pt modelId="{10D54F0B-489E-4170-BECC-1428BE491507}" type="pres">
      <dgm:prSet presAssocID="{206C1355-F4FF-4B15-945E-6C5C0385ED7B}" presName="bgRect" presStyleLbl="bgShp" presStyleIdx="1" presStyleCnt="2"/>
      <dgm:spPr/>
    </dgm:pt>
    <dgm:pt modelId="{C1EC84DF-8B17-4B17-AD4F-D8FE636C74F8}" type="pres">
      <dgm:prSet presAssocID="{206C1355-F4FF-4B15-945E-6C5C0385ED7B}"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Lst>
          </a:blip>
          <a:stretch>
            <a:fillRect/>
          </a:stretch>
        </a:blipFill>
        <a:ln>
          <a:noFill/>
        </a:ln>
      </dgm:spPr>
      <dgm:extLst>
        <a:ext uri="{E40237B7-FDA0-4F09-8148-C483321AD2D9}">
          <dgm14:cNvPr xmlns:dgm14="http://schemas.microsoft.com/office/drawing/2010/diagram" id="0" name="" descr="Books"/>
        </a:ext>
      </dgm:extLst>
    </dgm:pt>
    <dgm:pt modelId="{91849212-24B6-49F0-90EE-3B2B22C28AFC}" type="pres">
      <dgm:prSet presAssocID="{206C1355-F4FF-4B15-945E-6C5C0385ED7B}" presName="spaceRect" presStyleCnt="0"/>
      <dgm:spPr/>
    </dgm:pt>
    <dgm:pt modelId="{84DF7807-9027-4036-B276-C09948B3AE91}" type="pres">
      <dgm:prSet presAssocID="{206C1355-F4FF-4B15-945E-6C5C0385ED7B}" presName="parTx" presStyleLbl="revTx" presStyleIdx="1" presStyleCnt="2">
        <dgm:presLayoutVars>
          <dgm:chMax val="0"/>
          <dgm:chPref val="0"/>
        </dgm:presLayoutVars>
      </dgm:prSet>
      <dgm:spPr/>
    </dgm:pt>
  </dgm:ptLst>
  <dgm:cxnLst>
    <dgm:cxn modelId="{C853EE08-E7BD-4CF9-ADF7-4061893AFAAC}" type="presOf" srcId="{5A26361F-A94E-48EF-BBEF-9A5EBF0862C8}" destId="{BE05E8D3-30E6-4E7C-879A-344DF009D14E}" srcOrd="0" destOrd="0" presId="urn:microsoft.com/office/officeart/2018/2/layout/IconVerticalSolidList"/>
    <dgm:cxn modelId="{55D3920F-B622-4EED-8258-4406D2A2F98C}" type="presOf" srcId="{A7885776-A0C1-4CBE-B171-DDD0A727CBC5}" destId="{64642356-A70B-46A4-8AEE-B3595823F3FF}" srcOrd="0" destOrd="0" presId="urn:microsoft.com/office/officeart/2018/2/layout/IconVerticalSolidList"/>
    <dgm:cxn modelId="{B062B228-14F1-4748-9E0D-33274581F4BB}" srcId="{5A26361F-A94E-48EF-BBEF-9A5EBF0862C8}" destId="{A7885776-A0C1-4CBE-B171-DDD0A727CBC5}" srcOrd="0" destOrd="0" parTransId="{5B61B2C2-C4DD-47E0-9849-0A9853FBF270}" sibTransId="{7523DDEC-A607-4640-AF21-81B27BFAD9AF}"/>
    <dgm:cxn modelId="{4800B6E5-359C-465F-A939-E121C924BE4B}" srcId="{5A26361F-A94E-48EF-BBEF-9A5EBF0862C8}" destId="{206C1355-F4FF-4B15-945E-6C5C0385ED7B}" srcOrd="1" destOrd="0" parTransId="{2A5E53FA-09B2-490D-80E9-AFC94741E689}" sibTransId="{DBA70A4B-6A0C-42FA-9470-E185514FCAED}"/>
    <dgm:cxn modelId="{1CC03FF1-4C20-4135-80F3-369C0D3BFF2B}" type="presOf" srcId="{206C1355-F4FF-4B15-945E-6C5C0385ED7B}" destId="{84DF7807-9027-4036-B276-C09948B3AE91}" srcOrd="0" destOrd="0" presId="urn:microsoft.com/office/officeart/2018/2/layout/IconVerticalSolidList"/>
    <dgm:cxn modelId="{61D4339E-F076-47B8-BFC4-E363B085A5C3}" type="presParOf" srcId="{BE05E8D3-30E6-4E7C-879A-344DF009D14E}" destId="{B361DDA5-6906-4587-A85E-142671061E00}" srcOrd="0" destOrd="0" presId="urn:microsoft.com/office/officeart/2018/2/layout/IconVerticalSolidList"/>
    <dgm:cxn modelId="{CD21F47D-B27F-486F-ADAD-F460F064E043}" type="presParOf" srcId="{B361DDA5-6906-4587-A85E-142671061E00}" destId="{F056FEFE-57D6-4F04-87CC-EF756795E06A}" srcOrd="0" destOrd="0" presId="urn:microsoft.com/office/officeart/2018/2/layout/IconVerticalSolidList"/>
    <dgm:cxn modelId="{D397DDD3-C401-459B-8ABA-BC0C6900F0A2}" type="presParOf" srcId="{B361DDA5-6906-4587-A85E-142671061E00}" destId="{D6D01B3E-2E41-4BB5-9A1D-068730BCF633}" srcOrd="1" destOrd="0" presId="urn:microsoft.com/office/officeart/2018/2/layout/IconVerticalSolidList"/>
    <dgm:cxn modelId="{5FE83D3E-88C1-494A-8F54-FB1EF312A74C}" type="presParOf" srcId="{B361DDA5-6906-4587-A85E-142671061E00}" destId="{7D83E344-43F4-4DB8-AC5F-21A101937FCC}" srcOrd="2" destOrd="0" presId="urn:microsoft.com/office/officeart/2018/2/layout/IconVerticalSolidList"/>
    <dgm:cxn modelId="{6FC2F9B9-986D-4F4A-8FED-814A5A84CD6F}" type="presParOf" srcId="{B361DDA5-6906-4587-A85E-142671061E00}" destId="{64642356-A70B-46A4-8AEE-B3595823F3FF}" srcOrd="3" destOrd="0" presId="urn:microsoft.com/office/officeart/2018/2/layout/IconVerticalSolidList"/>
    <dgm:cxn modelId="{3E6AEC14-45A5-4DCA-BFD8-B485D5797605}" type="presParOf" srcId="{BE05E8D3-30E6-4E7C-879A-344DF009D14E}" destId="{74A6D616-50BD-4D5E-A6F1-9D22AB2119BE}" srcOrd="1" destOrd="0" presId="urn:microsoft.com/office/officeart/2018/2/layout/IconVerticalSolidList"/>
    <dgm:cxn modelId="{DACBA146-38FE-4F8A-AE18-4A41E17FFC9E}" type="presParOf" srcId="{BE05E8D3-30E6-4E7C-879A-344DF009D14E}" destId="{5332F773-63CC-4694-B5D3-5B70AE64CEAF}" srcOrd="2" destOrd="0" presId="urn:microsoft.com/office/officeart/2018/2/layout/IconVerticalSolidList"/>
    <dgm:cxn modelId="{42DF9B56-5E55-471B-9D72-1FCE2D18684F}" type="presParOf" srcId="{5332F773-63CC-4694-B5D3-5B70AE64CEAF}" destId="{10D54F0B-489E-4170-BECC-1428BE491507}" srcOrd="0" destOrd="0" presId="urn:microsoft.com/office/officeart/2018/2/layout/IconVerticalSolidList"/>
    <dgm:cxn modelId="{CB3B2DCD-2CA0-413F-9571-09C856140C32}" type="presParOf" srcId="{5332F773-63CC-4694-B5D3-5B70AE64CEAF}" destId="{C1EC84DF-8B17-4B17-AD4F-D8FE636C74F8}" srcOrd="1" destOrd="0" presId="urn:microsoft.com/office/officeart/2018/2/layout/IconVerticalSolidList"/>
    <dgm:cxn modelId="{2D6AFE76-CBFA-416D-A8D7-820C60E3A15D}" type="presParOf" srcId="{5332F773-63CC-4694-B5D3-5B70AE64CEAF}" destId="{91849212-24B6-49F0-90EE-3B2B22C28AFC}" srcOrd="2" destOrd="0" presId="urn:microsoft.com/office/officeart/2018/2/layout/IconVerticalSolidList"/>
    <dgm:cxn modelId="{93C6C3F1-85C0-41A4-8BB8-CFCC3BBE9D56}" type="presParOf" srcId="{5332F773-63CC-4694-B5D3-5B70AE64CEAF}" destId="{84DF7807-9027-4036-B276-C09948B3AE9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3.xml><?xml version="1.0" encoding="utf-8"?>
<dgm:dataModel xmlns:dgm="http://schemas.openxmlformats.org/drawingml/2006/diagram" xmlns:a="http://schemas.openxmlformats.org/drawingml/2006/main">
  <dgm:ptLst>
    <dgm:pt modelId="{97EF81C0-BE9C-4D76-B7DB-6B84A03848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536085-DDEF-4ADE-BDDD-47D318EC656D}" type="parTrans" cxnId="{C258A5BD-B812-481B-A5EA-65615D00BD16}">
      <dgm:prSet/>
      <dgm:spPr/>
      <dgm:t>
        <a:bodyPr/>
        <a:lstStyle/>
        <a:p>
          <a:endParaRPr lang="en-US"/>
        </a:p>
      </dgm:t>
    </dgm:pt>
    <dgm:pt modelId="{A9180743-8CE6-48E5-AEC2-14F05B83F28D}">
      <dgm:prSet custT="1"/>
      <dgm:spPr/>
      <dgm:t>
        <a:bodyPr/>
        <a:lstStyle/>
        <a:p>
          <a:pPr>
            <a:defRPr b="0" i="0"/>
          </a:pPr>
          <a:r>
            <a:rPr lang="1106" sz="2000" b="1">
              <a:solidFill>
                <a:srgbClr val="002060"/>
              </a:solidFill>
              <a:latin typeface="Arial" panose="020B0604020202020204" pitchFamily="34" charset="0"/>
              <a:cs typeface="Arial" panose="020B0604020202020204" pitchFamily="34" charset="0"/>
            </a:rPr>
            <a:t>llyfr stori bywyd </a:t>
          </a:r>
          <a:r>
            <a:rPr lang="1106" sz="1700">
              <a:solidFill>
                <a:srgbClr val="002060"/>
              </a:solidFill>
              <a:latin typeface="Arial" panose="020B0604020202020204" pitchFamily="34" charset="0"/>
              <a:cs typeface="Arial" panose="020B0604020202020204" pitchFamily="34" charset="0"/>
            </a:rPr>
            <a:t>- cyffredin wrth fabwysiadu, amlinellu'r stori gyfan mewn trefn gronolegol - ar gyfer y plentyn </a:t>
          </a:r>
        </a:p>
      </dgm:t>
    </dgm:pt>
    <dgm:pt modelId="{68E946F3-2933-4BED-B5FF-23A5C533E5BB}" type="sibTrans" cxnId="{C258A5BD-B812-481B-A5EA-65615D00BD16}">
      <dgm:prSet/>
      <dgm:spPr/>
      <dgm:t>
        <a:bodyPr/>
        <a:lstStyle/>
        <a:p>
          <a:endParaRPr lang="en-US"/>
        </a:p>
      </dgm:t>
    </dgm:pt>
    <dgm:pt modelId="{C6A8117C-9F27-42AA-9402-A02460DEA2D2}" type="parTrans" cxnId="{B30B3128-2C44-409F-A022-60931CD64EE2}">
      <dgm:prSet/>
      <dgm:spPr/>
      <dgm:t>
        <a:bodyPr/>
        <a:lstStyle/>
        <a:p>
          <a:endParaRPr lang="en-US"/>
        </a:p>
      </dgm:t>
    </dgm:pt>
    <dgm:pt modelId="{2811AC33-F76F-4E41-A183-766AAA090D01}">
      <dgm:prSet custT="1"/>
      <dgm:spPr/>
      <dgm:t>
        <a:bodyPr/>
        <a:lstStyle/>
        <a:p>
          <a:pPr>
            <a:defRPr b="0" i="0"/>
          </a:pPr>
          <a:r>
            <a:rPr lang="1106" sz="2000" b="1">
              <a:solidFill>
                <a:srgbClr val="002060"/>
              </a:solidFill>
              <a:latin typeface="Arial" panose="020B0604020202020204" pitchFamily="34" charset="0"/>
              <a:cs typeface="Arial" panose="020B0604020202020204" pitchFamily="34" charset="0"/>
            </a:rPr>
            <a:t>stori atgofion </a:t>
          </a:r>
          <a:r>
            <a:rPr lang="1106" sz="1700" b="1">
              <a:solidFill>
                <a:srgbClr val="002060"/>
              </a:solidFill>
              <a:latin typeface="Arial" panose="020B0604020202020204" pitchFamily="34" charset="0"/>
              <a:cs typeface="Arial" panose="020B0604020202020204" pitchFamily="34" charset="0"/>
            </a:rPr>
            <a:t> </a:t>
          </a:r>
          <a:r>
            <a:rPr lang="1106" sz="1700">
              <a:solidFill>
                <a:srgbClr val="002060"/>
              </a:solidFill>
              <a:latin typeface="Arial" panose="020B0604020202020204" pitchFamily="34" charset="0"/>
              <a:cs typeface="Arial" panose="020B0604020202020204" pitchFamily="34" charset="0"/>
            </a:rPr>
            <a:t>– casgliad o atgofion (a lluniau) ddim o reidrwydd mewn trefn </a:t>
          </a:r>
        </a:p>
      </dgm:t>
    </dgm:pt>
    <dgm:pt modelId="{0667ECB2-5496-4A54-A8BE-C81F730C3EB6}" type="sibTrans" cxnId="{B30B3128-2C44-409F-A022-60931CD64EE2}">
      <dgm:prSet/>
      <dgm:spPr/>
      <dgm:t>
        <a:bodyPr/>
        <a:lstStyle/>
        <a:p>
          <a:endParaRPr lang="en-US"/>
        </a:p>
      </dgm:t>
    </dgm:pt>
    <dgm:pt modelId="{644B16AC-4614-44C0-9514-993BCC0B5F3E}" type="parTrans" cxnId="{78380035-D24C-48AD-8BFD-E26039415B21}">
      <dgm:prSet/>
      <dgm:spPr/>
      <dgm:t>
        <a:bodyPr/>
        <a:lstStyle/>
        <a:p>
          <a:endParaRPr lang="en-US"/>
        </a:p>
      </dgm:t>
    </dgm:pt>
    <dgm:pt modelId="{F858ACC2-46D3-4336-B850-34D427F2F79F}">
      <dgm:prSet custT="1"/>
      <dgm:spPr/>
      <dgm:t>
        <a:bodyPr/>
        <a:lstStyle/>
        <a:p>
          <a:pPr>
            <a:defRPr b="0" i="0"/>
          </a:pPr>
          <a:r>
            <a:rPr lang="1106" sz="2000" b="1">
              <a:solidFill>
                <a:srgbClr val="002060"/>
              </a:solidFill>
              <a:latin typeface="Arial" panose="020B0604020202020204" pitchFamily="34" charset="0"/>
              <a:cs typeface="Arial" panose="020B0604020202020204" pitchFamily="34" charset="0"/>
            </a:rPr>
            <a:t>bocs atgofion </a:t>
          </a:r>
          <a:r>
            <a:rPr lang="1106" sz="1700">
              <a:solidFill>
                <a:srgbClr val="002060"/>
              </a:solidFill>
              <a:latin typeface="Arial" panose="020B0604020202020204" pitchFamily="34" charset="0"/>
              <a:cs typeface="Arial" panose="020B0604020202020204" pitchFamily="34" charset="0"/>
            </a:rPr>
            <a:t>– lle y gellir storio atgofion - gall unrhyw un ychwanegu ato </a:t>
          </a:r>
        </a:p>
      </dgm:t>
    </dgm:pt>
    <dgm:pt modelId="{B77B9385-1BDE-43D4-BB04-88A211D84D14}" type="sibTrans" cxnId="{78380035-D24C-48AD-8BFD-E26039415B21}">
      <dgm:prSet/>
      <dgm:spPr/>
      <dgm:t>
        <a:bodyPr/>
        <a:lstStyle/>
        <a:p>
          <a:endParaRPr lang="en-US"/>
        </a:p>
      </dgm:t>
    </dgm:pt>
    <dgm:pt modelId="{11044268-A88A-4058-922A-675845AFE965}" type="parTrans" cxnId="{DACCB044-88F2-4CF8-B5D1-6729C26AF722}">
      <dgm:prSet/>
      <dgm:spPr/>
      <dgm:t>
        <a:bodyPr/>
        <a:lstStyle/>
        <a:p>
          <a:endParaRPr lang="en-US"/>
        </a:p>
      </dgm:t>
    </dgm:pt>
    <dgm:pt modelId="{D5BC6507-7774-40B0-9857-CFD5D3B6ED33}">
      <dgm:prSet custT="1"/>
      <dgm:spPr/>
      <dgm:t>
        <a:bodyPr/>
        <a:lstStyle/>
        <a:p>
          <a:pPr>
            <a:defRPr b="0" i="0"/>
          </a:pPr>
          <a:r>
            <a:rPr lang="1106" sz="2000" b="1">
              <a:solidFill>
                <a:srgbClr val="002060"/>
              </a:solidFill>
              <a:latin typeface="Arial" panose="020B0604020202020204" pitchFamily="34" charset="0"/>
              <a:cs typeface="Arial" panose="020B0604020202020204" pitchFamily="34" charset="0"/>
            </a:rPr>
            <a:t>albwm lluniau </a:t>
          </a:r>
          <a:r>
            <a:rPr lang="1106" sz="1700">
              <a:solidFill>
                <a:srgbClr val="002060"/>
              </a:solidFill>
              <a:latin typeface="Arial" panose="020B0604020202020204" pitchFamily="34" charset="0"/>
              <a:cs typeface="Arial" panose="020B0604020202020204" pitchFamily="34" charset="0"/>
            </a:rPr>
            <a:t>– syml – hawdd i rieni genedigol </a:t>
          </a:r>
        </a:p>
      </dgm:t>
    </dgm:pt>
    <dgm:pt modelId="{3A9C72FE-64F3-4B06-B236-2E293F4E46BE}" type="sibTrans" cxnId="{DACCB044-88F2-4CF8-B5D1-6729C26AF722}">
      <dgm:prSet/>
      <dgm:spPr/>
      <dgm:t>
        <a:bodyPr/>
        <a:lstStyle/>
        <a:p>
          <a:endParaRPr lang="en-US"/>
        </a:p>
      </dgm:t>
    </dgm:pt>
    <dgm:pt modelId="{F8D531F8-47B5-435B-B9A2-A97724309093}" type="parTrans" cxnId="{079DDA11-C78E-4B88-8A4C-0464B5C1AEA0}">
      <dgm:prSet/>
      <dgm:spPr/>
      <dgm:t>
        <a:bodyPr/>
        <a:lstStyle/>
        <a:p>
          <a:endParaRPr lang="en-US"/>
        </a:p>
      </dgm:t>
    </dgm:pt>
    <dgm:pt modelId="{CC210188-4F44-4145-86AE-363FDC0BCCA3}">
      <dgm:prSet custT="1"/>
      <dgm:spPr/>
      <dgm:t>
        <a:bodyPr/>
        <a:lstStyle/>
        <a:p>
          <a:pPr>
            <a:defRPr b="0" i="0"/>
          </a:pPr>
          <a:r>
            <a:rPr lang="1106" sz="2000" b="1">
              <a:solidFill>
                <a:srgbClr val="002060"/>
              </a:solidFill>
              <a:latin typeface="Arial" panose="020B0604020202020204" pitchFamily="34" charset="0"/>
              <a:cs typeface="Arial" panose="020B0604020202020204" pitchFamily="34" charset="0"/>
            </a:rPr>
            <a:t>amserlen</a:t>
          </a:r>
          <a:r>
            <a:rPr lang="1106" sz="1700">
              <a:solidFill>
                <a:srgbClr val="002060"/>
              </a:solidFill>
              <a:latin typeface="Arial" panose="020B0604020202020204" pitchFamily="34" charset="0"/>
              <a:cs typeface="Arial" panose="020B0604020202020204" pitchFamily="34" charset="0"/>
            </a:rPr>
            <a:t>– defnyddiol i blant 7- 12 oed i wneud synnwyr o ddigwyddiadau os nad oes Gwaith Taith Bywyd blaenorol </a:t>
          </a:r>
        </a:p>
      </dgm:t>
    </dgm:pt>
    <dgm:pt modelId="{0BD9A489-CB4B-4C6C-A637-B927016CD5BB}" type="sibTrans" cxnId="{079DDA11-C78E-4B88-8A4C-0464B5C1AEA0}">
      <dgm:prSet/>
      <dgm:spPr/>
      <dgm:t>
        <a:bodyPr/>
        <a:lstStyle/>
        <a:p>
          <a:endParaRPr lang="en-US"/>
        </a:p>
      </dgm:t>
    </dgm:pt>
    <dgm:pt modelId="{E41D2152-DE2D-41E1-A332-111527E3AF99}" type="parTrans" cxnId="{B0B3F222-90F2-450F-AF7B-9510924670B8}">
      <dgm:prSet/>
      <dgm:spPr/>
      <dgm:t>
        <a:bodyPr/>
        <a:lstStyle/>
        <a:p>
          <a:endParaRPr lang="en-US"/>
        </a:p>
      </dgm:t>
    </dgm:pt>
    <dgm:pt modelId="{F670BC77-F21B-41FB-AC63-820DB2A28B61}">
      <dgm:prSet custT="1"/>
      <dgm:spPr/>
      <dgm:t>
        <a:bodyPr/>
        <a:lstStyle/>
        <a:p>
          <a:pPr>
            <a:defRPr b="0" i="0"/>
          </a:pPr>
          <a:r>
            <a:rPr lang="1106" sz="2000" b="1">
              <a:solidFill>
                <a:srgbClr val="002060"/>
              </a:solidFill>
              <a:latin typeface="Arial" panose="020B0604020202020204" pitchFamily="34" charset="0"/>
              <a:cs typeface="Arial" panose="020B0604020202020204" pitchFamily="34" charset="0"/>
            </a:rPr>
            <a:t>coeden deuluol </a:t>
          </a:r>
          <a:r>
            <a:rPr lang="1106" sz="1700">
              <a:solidFill>
                <a:srgbClr val="002060"/>
              </a:solidFill>
              <a:latin typeface="Arial" panose="020B0604020202020204" pitchFamily="34" charset="0"/>
              <a:cs typeface="Arial" panose="020B0604020202020204" pitchFamily="34" charset="0"/>
            </a:rPr>
            <a:t>– defnyddiol i blant bach </a:t>
          </a:r>
          <a:endParaRPr lang="en-US" sz="1700">
            <a:solidFill>
              <a:srgbClr val="002060"/>
            </a:solidFill>
            <a:latin typeface="Arial" panose="020B0604020202020204" pitchFamily="34" charset="0"/>
            <a:cs typeface="Arial" panose="020B0604020202020204" pitchFamily="34" charset="0"/>
          </a:endParaRPr>
        </a:p>
      </dgm:t>
    </dgm:pt>
    <dgm:pt modelId="{AE9639EE-B004-465E-9463-2BC3E3A35385}" type="sibTrans" cxnId="{B0B3F222-90F2-450F-AF7B-9510924670B8}">
      <dgm:prSet/>
      <dgm:spPr/>
      <dgm:t>
        <a:bodyPr/>
        <a:lstStyle/>
        <a:p>
          <a:endParaRPr lang="en-US"/>
        </a:p>
      </dgm:t>
    </dgm:pt>
    <dgm:pt modelId="{486630B6-AD11-4F21-817D-34CD933F7B47}" type="parTrans" cxnId="{A5053E54-09EB-4752-9556-5719085D3C5D}">
      <dgm:prSet/>
      <dgm:spPr/>
      <dgm:t>
        <a:bodyPr/>
        <a:lstStyle/>
        <a:p>
          <a:endParaRPr lang="en-US"/>
        </a:p>
      </dgm:t>
    </dgm:pt>
    <dgm:pt modelId="{96D3A246-6970-4D86-9277-8809ED1DE7AD}">
      <dgm:prSet custT="1"/>
      <dgm:spPr/>
      <dgm:t>
        <a:bodyPr/>
        <a:lstStyle/>
        <a:p>
          <a:pPr>
            <a:defRPr b="0" i="0"/>
          </a:pPr>
          <a:r>
            <a:rPr lang="1106" sz="2000" b="1">
              <a:solidFill>
                <a:srgbClr val="002060"/>
              </a:solidFill>
              <a:latin typeface="Arial" panose="020B0604020202020204" pitchFamily="34" charset="0"/>
              <a:cs typeface="Arial" panose="020B0604020202020204" pitchFamily="34" charset="0"/>
            </a:rPr>
            <a:t>geiriau a lluniau</a:t>
          </a:r>
          <a:r>
            <a:rPr lang="1106" sz="1700" b="1">
              <a:solidFill>
                <a:srgbClr val="002060"/>
              </a:solidFill>
              <a:latin typeface="Arial" panose="020B0604020202020204" pitchFamily="34" charset="0"/>
              <a:cs typeface="Arial" panose="020B0604020202020204" pitchFamily="34" charset="0"/>
            </a:rPr>
            <a:t> </a:t>
          </a:r>
          <a:r>
            <a:rPr lang="1106" sz="1700">
              <a:solidFill>
                <a:srgbClr val="002060"/>
              </a:solidFill>
              <a:latin typeface="Arial" panose="020B0604020202020204" pitchFamily="34" charset="0"/>
              <a:cs typeface="Arial" panose="020B0604020202020204" pitchFamily="34" charset="0"/>
            </a:rPr>
            <a:t>– gwych i blant iau / LD - egluro digwyddiadau </a:t>
          </a:r>
        </a:p>
      </dgm:t>
    </dgm:pt>
    <dgm:pt modelId="{AFF699BD-6BC9-4790-B5EC-F370797733B2}" type="sibTrans" cxnId="{A5053E54-09EB-4752-9556-5719085D3C5D}">
      <dgm:prSet/>
      <dgm:spPr/>
      <dgm:t>
        <a:bodyPr/>
        <a:lstStyle/>
        <a:p>
          <a:endParaRPr lang="en-US"/>
        </a:p>
      </dgm:t>
    </dgm:pt>
    <dgm:pt modelId="{0D8BD779-63A0-4DAE-A990-E70E23DBEE2E}" type="parTrans" cxnId="{A3B7576E-440B-47D1-95C6-6B2E2D8DF66C}">
      <dgm:prSet/>
      <dgm:spPr/>
      <dgm:t>
        <a:bodyPr/>
        <a:lstStyle/>
        <a:p>
          <a:endParaRPr lang="en-US"/>
        </a:p>
      </dgm:t>
    </dgm:pt>
    <dgm:pt modelId="{922A00B9-FE81-4DD2-9B20-406E183ECD6E}">
      <dgm:prSet custT="1"/>
      <dgm:spPr/>
      <dgm:t>
        <a:bodyPr/>
        <a:lstStyle/>
        <a:p>
          <a:pPr>
            <a:defRPr b="0" i="0"/>
          </a:pPr>
          <a:r>
            <a:rPr lang="1106" sz="2000" b="1">
              <a:solidFill>
                <a:srgbClr val="002060"/>
              </a:solidFill>
              <a:latin typeface="Arial" panose="020B0604020202020204" pitchFamily="34" charset="0"/>
              <a:cs typeface="Arial" panose="020B0604020202020204" pitchFamily="34" charset="0"/>
            </a:rPr>
            <a:t>llythyr bywyd diweddarach </a:t>
          </a:r>
          <a:r>
            <a:rPr lang="1106" sz="1700">
              <a:solidFill>
                <a:srgbClr val="002060"/>
              </a:solidFill>
              <a:latin typeface="Arial" panose="020B0604020202020204" pitchFamily="34" charset="0"/>
              <a:cs typeface="Arial" panose="020B0604020202020204" pitchFamily="34" charset="0"/>
            </a:rPr>
            <a:t>– cyffredin wrth fabwysiadu - gellir ei ddefnyddio ar gyfer plant sy'n derbyn gofal sydd heb gael unrhyw Waith Taith Bywyd blaenorol - angen cefnogaeth i gael mynediad </a:t>
          </a:r>
        </a:p>
      </dgm:t>
    </dgm:pt>
    <dgm:pt modelId="{012E81A7-FAFD-4A55-B393-354E0777EE4B}" type="sibTrans" cxnId="{A3B7576E-440B-47D1-95C6-6B2E2D8DF66C}">
      <dgm:prSet/>
      <dgm:spPr/>
      <dgm:t>
        <a:bodyPr/>
        <a:lstStyle/>
        <a:p>
          <a:endParaRPr lang="en-US"/>
        </a:p>
      </dgm:t>
    </dgm:pt>
    <dgm:pt modelId="{1FF4E3C0-852B-4B27-9068-19C67B05C6FD}" type="pres">
      <dgm:prSet presAssocID="{97EF81C0-BE9C-4D76-B7DB-6B84A03848D2}" presName="linear" presStyleCnt="0">
        <dgm:presLayoutVars>
          <dgm:animLvl val="lvl"/>
          <dgm:resizeHandles val="exact"/>
        </dgm:presLayoutVars>
      </dgm:prSet>
      <dgm:spPr/>
    </dgm:pt>
    <dgm:pt modelId="{6F481D20-8053-4BC1-80B0-528BACFEDB5A}" type="pres">
      <dgm:prSet presAssocID="{A9180743-8CE6-48E5-AEC2-14F05B83F28D}" presName="parentText" presStyleLbl="node1" presStyleIdx="0" presStyleCnt="8">
        <dgm:presLayoutVars>
          <dgm:chMax val="0"/>
          <dgm:bulletEnabled val="1"/>
        </dgm:presLayoutVars>
      </dgm:prSet>
      <dgm:spPr/>
    </dgm:pt>
    <dgm:pt modelId="{F12BF226-44AD-4A0F-91E5-0CE5C03A090D}" type="pres">
      <dgm:prSet presAssocID="{68E946F3-2933-4BED-B5FF-23A5C533E5BB}" presName="spacer" presStyleCnt="0"/>
      <dgm:spPr/>
    </dgm:pt>
    <dgm:pt modelId="{F525BDC9-1189-4A88-B9CB-D96CA3D98C1C}" type="pres">
      <dgm:prSet presAssocID="{2811AC33-F76F-4E41-A183-766AAA090D01}" presName="parentText" presStyleLbl="node1" presStyleIdx="1" presStyleCnt="8">
        <dgm:presLayoutVars>
          <dgm:chMax val="0"/>
          <dgm:bulletEnabled val="1"/>
        </dgm:presLayoutVars>
      </dgm:prSet>
      <dgm:spPr/>
    </dgm:pt>
    <dgm:pt modelId="{75ED8904-C871-4808-A133-86A652DB3291}" type="pres">
      <dgm:prSet presAssocID="{0667ECB2-5496-4A54-A8BE-C81F730C3EB6}" presName="spacer" presStyleCnt="0"/>
      <dgm:spPr/>
    </dgm:pt>
    <dgm:pt modelId="{B95E6FFD-32DC-4757-A3F1-881071129DFD}" type="pres">
      <dgm:prSet presAssocID="{F858ACC2-46D3-4336-B850-34D427F2F79F}" presName="parentText" presStyleLbl="node1" presStyleIdx="2" presStyleCnt="8">
        <dgm:presLayoutVars>
          <dgm:chMax val="0"/>
          <dgm:bulletEnabled val="1"/>
        </dgm:presLayoutVars>
      </dgm:prSet>
      <dgm:spPr/>
    </dgm:pt>
    <dgm:pt modelId="{14596C36-265F-42DA-BC55-2E052F9D8EC5}" type="pres">
      <dgm:prSet presAssocID="{B77B9385-1BDE-43D4-BB04-88A211D84D14}" presName="spacer" presStyleCnt="0"/>
      <dgm:spPr/>
    </dgm:pt>
    <dgm:pt modelId="{E8640074-0624-47CE-B424-CC9579600FB3}" type="pres">
      <dgm:prSet presAssocID="{D5BC6507-7774-40B0-9857-CFD5D3B6ED33}" presName="parentText" presStyleLbl="node1" presStyleIdx="3" presStyleCnt="8">
        <dgm:presLayoutVars>
          <dgm:chMax val="0"/>
          <dgm:bulletEnabled val="1"/>
        </dgm:presLayoutVars>
      </dgm:prSet>
      <dgm:spPr/>
    </dgm:pt>
    <dgm:pt modelId="{74431113-60D6-4F26-88F5-7FF1AF79D17B}" type="pres">
      <dgm:prSet presAssocID="{3A9C72FE-64F3-4B06-B236-2E293F4E46BE}" presName="spacer" presStyleCnt="0"/>
      <dgm:spPr/>
    </dgm:pt>
    <dgm:pt modelId="{2ED1DBFC-121E-43EB-B463-79903FAF3518}" type="pres">
      <dgm:prSet presAssocID="{CC210188-4F44-4145-86AE-363FDC0BCCA3}" presName="parentText" presStyleLbl="node1" presStyleIdx="4" presStyleCnt="8">
        <dgm:presLayoutVars>
          <dgm:chMax val="0"/>
          <dgm:bulletEnabled val="1"/>
        </dgm:presLayoutVars>
      </dgm:prSet>
      <dgm:spPr/>
    </dgm:pt>
    <dgm:pt modelId="{3E969688-F225-4ED8-85C4-943F54F3D35F}" type="pres">
      <dgm:prSet presAssocID="{0BD9A489-CB4B-4C6C-A637-B927016CD5BB}" presName="spacer" presStyleCnt="0"/>
      <dgm:spPr/>
    </dgm:pt>
    <dgm:pt modelId="{32E542EA-2BAF-413A-8DA8-067F9CB6BF1D}" type="pres">
      <dgm:prSet presAssocID="{F670BC77-F21B-41FB-AC63-820DB2A28B61}" presName="parentText" presStyleLbl="node1" presStyleIdx="5" presStyleCnt="8">
        <dgm:presLayoutVars>
          <dgm:chMax val="0"/>
          <dgm:bulletEnabled val="1"/>
        </dgm:presLayoutVars>
      </dgm:prSet>
      <dgm:spPr/>
    </dgm:pt>
    <dgm:pt modelId="{56CE6B54-0D0A-4AEE-BDB6-8B52738D8F46}" type="pres">
      <dgm:prSet presAssocID="{AE9639EE-B004-465E-9463-2BC3E3A35385}" presName="spacer" presStyleCnt="0"/>
      <dgm:spPr/>
    </dgm:pt>
    <dgm:pt modelId="{7B5CE835-EC09-422E-9FC3-09FB855C9078}" type="pres">
      <dgm:prSet presAssocID="{96D3A246-6970-4D86-9277-8809ED1DE7AD}" presName="parentText" presStyleLbl="node1" presStyleIdx="6" presStyleCnt="8">
        <dgm:presLayoutVars>
          <dgm:chMax val="0"/>
          <dgm:bulletEnabled val="1"/>
        </dgm:presLayoutVars>
      </dgm:prSet>
      <dgm:spPr/>
    </dgm:pt>
    <dgm:pt modelId="{199A14A8-D4A5-4D25-9FC7-1C919AD8F918}" type="pres">
      <dgm:prSet presAssocID="{AFF699BD-6BC9-4790-B5EC-F370797733B2}" presName="spacer" presStyleCnt="0"/>
      <dgm:spPr/>
    </dgm:pt>
    <dgm:pt modelId="{BC7CCE7E-3C15-41AC-A22D-1BA5C973681B}" type="pres">
      <dgm:prSet presAssocID="{922A00B9-FE81-4DD2-9B20-406E183ECD6E}" presName="parentText" presStyleLbl="node1" presStyleIdx="7" presStyleCnt="8">
        <dgm:presLayoutVars>
          <dgm:chMax val="0"/>
          <dgm:bulletEnabled val="1"/>
        </dgm:presLayoutVars>
      </dgm:prSet>
      <dgm:spPr/>
    </dgm:pt>
  </dgm:ptLst>
  <dgm:cxnLst>
    <dgm:cxn modelId="{079DDA11-C78E-4B88-8A4C-0464B5C1AEA0}" srcId="{97EF81C0-BE9C-4D76-B7DB-6B84A03848D2}" destId="{CC210188-4F44-4145-86AE-363FDC0BCCA3}" srcOrd="4" destOrd="0" parTransId="{F8D531F8-47B5-435B-B9A2-A97724309093}" sibTransId="{0BD9A489-CB4B-4C6C-A637-B927016CD5BB}"/>
    <dgm:cxn modelId="{B96DBC14-C3EF-4330-A05B-F4378721E14B}" type="presOf" srcId="{96D3A246-6970-4D86-9277-8809ED1DE7AD}" destId="{7B5CE835-EC09-422E-9FC3-09FB855C9078}" srcOrd="0" destOrd="0" presId="urn:microsoft.com/office/officeart/2005/8/layout/vList2"/>
    <dgm:cxn modelId="{F016271D-6B4C-421A-B6C3-B36B804B910D}" type="presOf" srcId="{F670BC77-F21B-41FB-AC63-820DB2A28B61}" destId="{32E542EA-2BAF-413A-8DA8-067F9CB6BF1D}" srcOrd="0" destOrd="0" presId="urn:microsoft.com/office/officeart/2005/8/layout/vList2"/>
    <dgm:cxn modelId="{B0B3F222-90F2-450F-AF7B-9510924670B8}" srcId="{97EF81C0-BE9C-4D76-B7DB-6B84A03848D2}" destId="{F670BC77-F21B-41FB-AC63-820DB2A28B61}" srcOrd="5" destOrd="0" parTransId="{E41D2152-DE2D-41E1-A332-111527E3AF99}" sibTransId="{AE9639EE-B004-465E-9463-2BC3E3A35385}"/>
    <dgm:cxn modelId="{B30B3128-2C44-409F-A022-60931CD64EE2}" srcId="{97EF81C0-BE9C-4D76-B7DB-6B84A03848D2}" destId="{2811AC33-F76F-4E41-A183-766AAA090D01}" srcOrd="1" destOrd="0" parTransId="{C6A8117C-9F27-42AA-9402-A02460DEA2D2}" sibTransId="{0667ECB2-5496-4A54-A8BE-C81F730C3EB6}"/>
    <dgm:cxn modelId="{78380035-D24C-48AD-8BFD-E26039415B21}" srcId="{97EF81C0-BE9C-4D76-B7DB-6B84A03848D2}" destId="{F858ACC2-46D3-4336-B850-34D427F2F79F}" srcOrd="2" destOrd="0" parTransId="{644B16AC-4614-44C0-9514-993BCC0B5F3E}" sibTransId="{B77B9385-1BDE-43D4-BB04-88A211D84D14}"/>
    <dgm:cxn modelId="{DACCB044-88F2-4CF8-B5D1-6729C26AF722}" srcId="{97EF81C0-BE9C-4D76-B7DB-6B84A03848D2}" destId="{D5BC6507-7774-40B0-9857-CFD5D3B6ED33}" srcOrd="3" destOrd="0" parTransId="{11044268-A88A-4058-922A-675845AFE965}" sibTransId="{3A9C72FE-64F3-4B06-B236-2E293F4E46BE}"/>
    <dgm:cxn modelId="{1B82E945-5BA7-49A6-9301-FA542CABF70F}" type="presOf" srcId="{F858ACC2-46D3-4336-B850-34D427F2F79F}" destId="{B95E6FFD-32DC-4757-A3F1-881071129DFD}" srcOrd="0" destOrd="0" presId="urn:microsoft.com/office/officeart/2005/8/layout/vList2"/>
    <dgm:cxn modelId="{A3B7576E-440B-47D1-95C6-6B2E2D8DF66C}" srcId="{97EF81C0-BE9C-4D76-B7DB-6B84A03848D2}" destId="{922A00B9-FE81-4DD2-9B20-406E183ECD6E}" srcOrd="7" destOrd="0" parTransId="{0D8BD779-63A0-4DAE-A990-E70E23DBEE2E}" sibTransId="{012E81A7-FAFD-4A55-B393-354E0777EE4B}"/>
    <dgm:cxn modelId="{A5053E54-09EB-4752-9556-5719085D3C5D}" srcId="{97EF81C0-BE9C-4D76-B7DB-6B84A03848D2}" destId="{96D3A246-6970-4D86-9277-8809ED1DE7AD}" srcOrd="6" destOrd="0" parTransId="{486630B6-AD11-4F21-817D-34CD933F7B47}" sibTransId="{AFF699BD-6BC9-4790-B5EC-F370797733B2}"/>
    <dgm:cxn modelId="{5144B255-F2B6-4AA4-B401-F2AE30E96EF9}" type="presOf" srcId="{2811AC33-F76F-4E41-A183-766AAA090D01}" destId="{F525BDC9-1189-4A88-B9CB-D96CA3D98C1C}" srcOrd="0" destOrd="0" presId="urn:microsoft.com/office/officeart/2005/8/layout/vList2"/>
    <dgm:cxn modelId="{CF271B85-D64E-454E-983F-43826830D705}" type="presOf" srcId="{922A00B9-FE81-4DD2-9B20-406E183ECD6E}" destId="{BC7CCE7E-3C15-41AC-A22D-1BA5C973681B}" srcOrd="0" destOrd="0" presId="urn:microsoft.com/office/officeart/2005/8/layout/vList2"/>
    <dgm:cxn modelId="{3EE305B1-7F91-4A14-B1FE-F3EC81FC3D47}" type="presOf" srcId="{97EF81C0-BE9C-4D76-B7DB-6B84A03848D2}" destId="{1FF4E3C0-852B-4B27-9068-19C67B05C6FD}" srcOrd="0" destOrd="0" presId="urn:microsoft.com/office/officeart/2005/8/layout/vList2"/>
    <dgm:cxn modelId="{FDF717BA-F74E-40E2-B82A-ABC65DBE8EBE}" type="presOf" srcId="{D5BC6507-7774-40B0-9857-CFD5D3B6ED33}" destId="{E8640074-0624-47CE-B424-CC9579600FB3}" srcOrd="0" destOrd="0" presId="urn:microsoft.com/office/officeart/2005/8/layout/vList2"/>
    <dgm:cxn modelId="{C258A5BD-B812-481B-A5EA-65615D00BD16}" srcId="{97EF81C0-BE9C-4D76-B7DB-6B84A03848D2}" destId="{A9180743-8CE6-48E5-AEC2-14F05B83F28D}" srcOrd="0" destOrd="0" parTransId="{68536085-DDEF-4ADE-BDDD-47D318EC656D}" sibTransId="{68E946F3-2933-4BED-B5FF-23A5C533E5BB}"/>
    <dgm:cxn modelId="{737154D5-5F09-4D7F-8511-C2614629DF5F}" type="presOf" srcId="{CC210188-4F44-4145-86AE-363FDC0BCCA3}" destId="{2ED1DBFC-121E-43EB-B463-79903FAF3518}" srcOrd="0" destOrd="0" presId="urn:microsoft.com/office/officeart/2005/8/layout/vList2"/>
    <dgm:cxn modelId="{70253EE7-007A-44EE-858D-A0A0CABE313E}" type="presOf" srcId="{A9180743-8CE6-48E5-AEC2-14F05B83F28D}" destId="{6F481D20-8053-4BC1-80B0-528BACFEDB5A}" srcOrd="0" destOrd="0" presId="urn:microsoft.com/office/officeart/2005/8/layout/vList2"/>
    <dgm:cxn modelId="{633645D8-C56D-4490-82B8-0A7342651970}" type="presParOf" srcId="{1FF4E3C0-852B-4B27-9068-19C67B05C6FD}" destId="{6F481D20-8053-4BC1-80B0-528BACFEDB5A}" srcOrd="0" destOrd="0" presId="urn:microsoft.com/office/officeart/2005/8/layout/vList2"/>
    <dgm:cxn modelId="{A30F1B5E-CE96-476D-9409-13536B54B9FD}" type="presParOf" srcId="{1FF4E3C0-852B-4B27-9068-19C67B05C6FD}" destId="{F12BF226-44AD-4A0F-91E5-0CE5C03A090D}" srcOrd="1" destOrd="0" presId="urn:microsoft.com/office/officeart/2005/8/layout/vList2"/>
    <dgm:cxn modelId="{26DB8486-DBD1-4F4B-946E-E239FCE9FD7C}" type="presParOf" srcId="{1FF4E3C0-852B-4B27-9068-19C67B05C6FD}" destId="{F525BDC9-1189-4A88-B9CB-D96CA3D98C1C}" srcOrd="2" destOrd="0" presId="urn:microsoft.com/office/officeart/2005/8/layout/vList2"/>
    <dgm:cxn modelId="{FD264D6E-583F-4F73-9F6D-EC620BB913F1}" type="presParOf" srcId="{1FF4E3C0-852B-4B27-9068-19C67B05C6FD}" destId="{75ED8904-C871-4808-A133-86A652DB3291}" srcOrd="3" destOrd="0" presId="urn:microsoft.com/office/officeart/2005/8/layout/vList2"/>
    <dgm:cxn modelId="{C157DAA7-19C7-4CDB-822B-14433A121952}" type="presParOf" srcId="{1FF4E3C0-852B-4B27-9068-19C67B05C6FD}" destId="{B95E6FFD-32DC-4757-A3F1-881071129DFD}" srcOrd="4" destOrd="0" presId="urn:microsoft.com/office/officeart/2005/8/layout/vList2"/>
    <dgm:cxn modelId="{27A6D38F-8CCC-4A14-8EDE-3AC77A1AD453}" type="presParOf" srcId="{1FF4E3C0-852B-4B27-9068-19C67B05C6FD}" destId="{14596C36-265F-42DA-BC55-2E052F9D8EC5}" srcOrd="5" destOrd="0" presId="urn:microsoft.com/office/officeart/2005/8/layout/vList2"/>
    <dgm:cxn modelId="{A17BEE70-30FA-4D85-8B6A-54FBBDBFF0D8}" type="presParOf" srcId="{1FF4E3C0-852B-4B27-9068-19C67B05C6FD}" destId="{E8640074-0624-47CE-B424-CC9579600FB3}" srcOrd="6" destOrd="0" presId="urn:microsoft.com/office/officeart/2005/8/layout/vList2"/>
    <dgm:cxn modelId="{40BEB124-6033-4713-B19E-84D30A9CFDDA}" type="presParOf" srcId="{1FF4E3C0-852B-4B27-9068-19C67B05C6FD}" destId="{74431113-60D6-4F26-88F5-7FF1AF79D17B}" srcOrd="7" destOrd="0" presId="urn:microsoft.com/office/officeart/2005/8/layout/vList2"/>
    <dgm:cxn modelId="{512EEC15-4DCB-4E8D-905F-B0CB76E0C039}" type="presParOf" srcId="{1FF4E3C0-852B-4B27-9068-19C67B05C6FD}" destId="{2ED1DBFC-121E-43EB-B463-79903FAF3518}" srcOrd="8" destOrd="0" presId="urn:microsoft.com/office/officeart/2005/8/layout/vList2"/>
    <dgm:cxn modelId="{BEDFB238-4EDA-416B-BB2F-224C4B424B26}" type="presParOf" srcId="{1FF4E3C0-852B-4B27-9068-19C67B05C6FD}" destId="{3E969688-F225-4ED8-85C4-943F54F3D35F}" srcOrd="9" destOrd="0" presId="urn:microsoft.com/office/officeart/2005/8/layout/vList2"/>
    <dgm:cxn modelId="{AEC5D4EF-C9E7-427B-8373-89D91FD640EC}" type="presParOf" srcId="{1FF4E3C0-852B-4B27-9068-19C67B05C6FD}" destId="{32E542EA-2BAF-413A-8DA8-067F9CB6BF1D}" srcOrd="10" destOrd="0" presId="urn:microsoft.com/office/officeart/2005/8/layout/vList2"/>
    <dgm:cxn modelId="{F4842008-D074-4B0C-B4D2-37428BAD5089}" type="presParOf" srcId="{1FF4E3C0-852B-4B27-9068-19C67B05C6FD}" destId="{56CE6B54-0D0A-4AEE-BDB6-8B52738D8F46}" srcOrd="11" destOrd="0" presId="urn:microsoft.com/office/officeart/2005/8/layout/vList2"/>
    <dgm:cxn modelId="{B1C518B0-C266-4F13-ACE2-A7FE81376BEB}" type="presParOf" srcId="{1FF4E3C0-852B-4B27-9068-19C67B05C6FD}" destId="{7B5CE835-EC09-422E-9FC3-09FB855C9078}" srcOrd="12" destOrd="0" presId="urn:microsoft.com/office/officeart/2005/8/layout/vList2"/>
    <dgm:cxn modelId="{50C976E8-CA86-4950-9931-F2378013D007}" type="presParOf" srcId="{1FF4E3C0-852B-4B27-9068-19C67B05C6FD}" destId="{199A14A8-D4A5-4D25-9FC7-1C919AD8F918}" srcOrd="13" destOrd="0" presId="urn:microsoft.com/office/officeart/2005/8/layout/vList2"/>
    <dgm:cxn modelId="{0E3B309B-60C0-4150-B414-850416435032}" type="presParOf" srcId="{1FF4E3C0-852B-4B27-9068-19C67B05C6FD}" destId="{BC7CCE7E-3C15-41AC-A22D-1BA5C973681B}"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4.xml><?xml version="1.0" encoding="utf-8"?>
<dgm:dataModel xmlns:dgm="http://schemas.openxmlformats.org/drawingml/2006/diagram" xmlns:a="http://schemas.openxmlformats.org/drawingml/2006/main">
  <dgm:ptLst>
    <dgm:pt modelId="{97EF81C0-BE9C-4D76-B7DB-6B84A03848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536085-DDEF-4ADE-BDDD-47D318EC656D}" type="parTrans" cxnId="{5D9F5902-AC29-4E2D-A06C-6754E4371F4C}">
      <dgm:prSet/>
      <dgm:spPr/>
      <dgm:t>
        <a:bodyPr/>
        <a:lstStyle/>
        <a:p>
          <a:endParaRPr lang="en-US"/>
        </a:p>
      </dgm:t>
    </dgm:pt>
    <dgm:pt modelId="{A9180743-8CE6-48E5-AEC2-14F05B83F28D}">
      <dgm:prSet custT="1"/>
      <dgm:spPr/>
      <dgm:t>
        <a:bodyPr/>
        <a:lstStyle/>
        <a:p>
          <a:pPr>
            <a:defRPr b="0" i="0"/>
          </a:pPr>
          <a:r>
            <a:rPr lang="1106" sz="2400">
              <a:solidFill>
                <a:srgbClr val="002060"/>
              </a:solidFill>
              <a:latin typeface="Arial" panose="020B0604020202020204" pitchFamily="34" charset="0"/>
              <a:cs typeface="Arial" panose="020B0604020202020204" pitchFamily="34" charset="0"/>
            </a:rPr>
            <a:t>Sgyrsiau wedi eu plethu i ddefnydd bywyd bob dydd </a:t>
          </a:r>
          <a:r>
            <a:rPr lang="1106" sz="1700">
              <a:solidFill>
                <a:srgbClr val="002060"/>
              </a:solidFill>
              <a:latin typeface="Arial" panose="020B0604020202020204" pitchFamily="34" charset="0"/>
              <a:cs typeface="Arial" panose="020B0604020202020204" pitchFamily="34" charset="0"/>
            </a:rPr>
            <a:t>	</a:t>
          </a:r>
          <a:r>
            <a:rPr lang="1106" sz="1700">
              <a:solidFill>
                <a:srgbClr val="002060"/>
              </a:solidFill>
            </a:rPr>
            <a:t>	</a:t>
          </a:r>
        </a:p>
      </dgm:t>
    </dgm:pt>
    <dgm:pt modelId="{68E946F3-2933-4BED-B5FF-23A5C533E5BB}" type="sibTrans" cxnId="{5D9F5902-AC29-4E2D-A06C-6754E4371F4C}">
      <dgm:prSet/>
      <dgm:spPr/>
      <dgm:t>
        <a:bodyPr/>
        <a:lstStyle/>
        <a:p>
          <a:endParaRPr lang="en-US"/>
        </a:p>
      </dgm:t>
    </dgm:pt>
    <dgm:pt modelId="{C6A8117C-9F27-42AA-9402-A02460DEA2D2}" type="parTrans" cxnId="{6A483919-7E94-4B4E-9BBB-E1DF8A5F230E}">
      <dgm:prSet/>
      <dgm:spPr/>
      <dgm:t>
        <a:bodyPr/>
        <a:lstStyle/>
        <a:p>
          <a:endParaRPr lang="en-US"/>
        </a:p>
      </dgm:t>
    </dgm:pt>
    <dgm:pt modelId="{2811AC33-F76F-4E41-A183-766AAA090D01}">
      <dgm:prSet custT="1"/>
      <dgm:spPr/>
      <dgm:t>
        <a:bodyPr/>
        <a:lstStyle/>
        <a:p>
          <a:pPr>
            <a:defRPr b="0" i="0"/>
          </a:pPr>
          <a:r>
            <a:rPr lang="1106" sz="2400">
              <a:solidFill>
                <a:srgbClr val="002060"/>
              </a:solidFill>
              <a:latin typeface="Arial" panose="020B0604020202020204" pitchFamily="34" charset="0"/>
              <a:cs typeface="Arial" panose="020B0604020202020204" pitchFamily="34" charset="0"/>
            </a:rPr>
            <a:t>Straeon rydym yn eu clywed amdanom ni ein hunain 'pan oeddet ti'n fabi..' </a:t>
          </a:r>
        </a:p>
      </dgm:t>
    </dgm:pt>
    <dgm:pt modelId="{0667ECB2-5496-4A54-A8BE-C81F730C3EB6}" type="sibTrans" cxnId="{6A483919-7E94-4B4E-9BBB-E1DF8A5F230E}">
      <dgm:prSet/>
      <dgm:spPr/>
      <dgm:t>
        <a:bodyPr/>
        <a:lstStyle/>
        <a:p>
          <a:endParaRPr lang="en-US"/>
        </a:p>
      </dgm:t>
    </dgm:pt>
    <dgm:pt modelId="{644B16AC-4614-44C0-9514-993BCC0B5F3E}" type="parTrans" cxnId="{946C2E91-507B-43DD-ABC6-AB107EFBC24F}">
      <dgm:prSet/>
      <dgm:spPr/>
      <dgm:t>
        <a:bodyPr/>
        <a:lstStyle/>
        <a:p>
          <a:endParaRPr lang="en-US"/>
        </a:p>
      </dgm:t>
    </dgm:pt>
    <dgm:pt modelId="{F858ACC2-46D3-4336-B850-34D427F2F79F}">
      <dgm:prSet custT="1"/>
      <dgm:spPr/>
      <dgm:t>
        <a:bodyPr/>
        <a:lstStyle/>
        <a:p>
          <a:pPr>
            <a:defRPr b="0" i="0"/>
          </a:pPr>
          <a:r>
            <a:rPr lang="1106" sz="2400">
              <a:solidFill>
                <a:srgbClr val="002060"/>
              </a:solidFill>
              <a:latin typeface="Arial" panose="020B0604020202020204" pitchFamily="34" charset="0"/>
              <a:cs typeface="Arial" panose="020B0604020202020204" pitchFamily="34" charset="0"/>
            </a:rPr>
            <a:t>Pethau mae pobl yn dweud wrthym amdanom ni ein hunain 'rwyt ti'n andros o.../nid wyt ti'n andros o..'</a:t>
          </a:r>
        </a:p>
      </dgm:t>
    </dgm:pt>
    <dgm:pt modelId="{B77B9385-1BDE-43D4-BB04-88A211D84D14}" type="sibTrans" cxnId="{946C2E91-507B-43DD-ABC6-AB107EFBC24F}">
      <dgm:prSet/>
      <dgm:spPr/>
      <dgm:t>
        <a:bodyPr/>
        <a:lstStyle/>
        <a:p>
          <a:endParaRPr lang="en-US"/>
        </a:p>
      </dgm:t>
    </dgm:pt>
    <dgm:pt modelId="{11044268-A88A-4058-922A-675845AFE965}" type="parTrans" cxnId="{92F79DD2-58F9-4151-91DA-99C6888A9A61}">
      <dgm:prSet/>
      <dgm:spPr/>
      <dgm:t>
        <a:bodyPr/>
        <a:lstStyle/>
        <a:p>
          <a:endParaRPr lang="en-US"/>
        </a:p>
      </dgm:t>
    </dgm:pt>
    <dgm:pt modelId="{D5BC6507-7774-40B0-9857-CFD5D3B6ED33}">
      <dgm:prSet custT="1"/>
      <dgm:spPr/>
      <dgm:t>
        <a:bodyPr/>
        <a:lstStyle/>
        <a:p>
          <a:pPr>
            <a:defRPr b="0" i="0"/>
          </a:pPr>
          <a:r>
            <a:rPr lang="1106" sz="2400">
              <a:solidFill>
                <a:srgbClr val="002060"/>
              </a:solidFill>
              <a:latin typeface="Arial" panose="020B0604020202020204" pitchFamily="34" charset="0"/>
              <a:cs typeface="Arial" panose="020B0604020202020204" pitchFamily="34" charset="0"/>
            </a:rPr>
            <a:t>Negeseuon di-eiriau rydym yn eu mewnoli  </a:t>
          </a:r>
        </a:p>
      </dgm:t>
    </dgm:pt>
    <dgm:pt modelId="{3A9C72FE-64F3-4B06-B236-2E293F4E46BE}" type="sibTrans" cxnId="{92F79DD2-58F9-4151-91DA-99C6888A9A61}">
      <dgm:prSet/>
      <dgm:spPr/>
      <dgm:t>
        <a:bodyPr/>
        <a:lstStyle/>
        <a:p>
          <a:endParaRPr lang="en-US"/>
        </a:p>
      </dgm:t>
    </dgm:pt>
    <dgm:pt modelId="{F8D531F8-47B5-435B-B9A2-A97724309093}" type="parTrans" cxnId="{CC2C8A07-CE47-42D1-9551-BCB21834FA07}">
      <dgm:prSet/>
      <dgm:spPr/>
      <dgm:t>
        <a:bodyPr/>
        <a:lstStyle/>
        <a:p>
          <a:endParaRPr lang="en-US"/>
        </a:p>
      </dgm:t>
    </dgm:pt>
    <dgm:pt modelId="{CC210188-4F44-4145-86AE-363FDC0BCCA3}">
      <dgm:prSet custT="1"/>
      <dgm:spPr/>
      <dgm:t>
        <a:bodyPr/>
        <a:lstStyle/>
        <a:p>
          <a:pPr>
            <a:defRPr b="0" i="0"/>
          </a:pPr>
          <a:r>
            <a:rPr lang="1106" sz="2400">
              <a:solidFill>
                <a:srgbClr val="002060"/>
              </a:solidFill>
              <a:latin typeface="Arial" panose="020B0604020202020204" pitchFamily="34" charset="0"/>
              <a:cs typeface="Arial" panose="020B0604020202020204" pitchFamily="34" charset="0"/>
            </a:rPr>
            <a:t>I bwy rydyn ni'n debyg /ddim yn debyg </a:t>
          </a:r>
        </a:p>
      </dgm:t>
    </dgm:pt>
    <dgm:pt modelId="{0BD9A489-CB4B-4C6C-A637-B927016CD5BB}" type="sibTrans" cxnId="{CC2C8A07-CE47-42D1-9551-BCB21834FA07}">
      <dgm:prSet/>
      <dgm:spPr/>
      <dgm:t>
        <a:bodyPr/>
        <a:lstStyle/>
        <a:p>
          <a:endParaRPr lang="en-US"/>
        </a:p>
      </dgm:t>
    </dgm:pt>
    <dgm:pt modelId="{1FF4E3C0-852B-4B27-9068-19C67B05C6FD}" type="pres">
      <dgm:prSet presAssocID="{97EF81C0-BE9C-4D76-B7DB-6B84A03848D2}" presName="linear" presStyleCnt="0">
        <dgm:presLayoutVars>
          <dgm:animLvl val="lvl"/>
          <dgm:resizeHandles val="exact"/>
        </dgm:presLayoutVars>
      </dgm:prSet>
      <dgm:spPr/>
    </dgm:pt>
    <dgm:pt modelId="{6F481D20-8053-4BC1-80B0-528BACFEDB5A}" type="pres">
      <dgm:prSet presAssocID="{A9180743-8CE6-48E5-AEC2-14F05B83F28D}" presName="parentText" presStyleLbl="node1" presStyleIdx="0" presStyleCnt="5">
        <dgm:presLayoutVars>
          <dgm:chMax val="0"/>
          <dgm:bulletEnabled val="1"/>
        </dgm:presLayoutVars>
      </dgm:prSet>
      <dgm:spPr/>
    </dgm:pt>
    <dgm:pt modelId="{F12BF226-44AD-4A0F-91E5-0CE5C03A090D}" type="pres">
      <dgm:prSet presAssocID="{68E946F3-2933-4BED-B5FF-23A5C533E5BB}" presName="spacer" presStyleCnt="0"/>
      <dgm:spPr/>
    </dgm:pt>
    <dgm:pt modelId="{F525BDC9-1189-4A88-B9CB-D96CA3D98C1C}" type="pres">
      <dgm:prSet presAssocID="{2811AC33-F76F-4E41-A183-766AAA090D01}" presName="parentText" presStyleLbl="node1" presStyleIdx="1" presStyleCnt="5">
        <dgm:presLayoutVars>
          <dgm:chMax val="0"/>
          <dgm:bulletEnabled val="1"/>
        </dgm:presLayoutVars>
      </dgm:prSet>
      <dgm:spPr/>
    </dgm:pt>
    <dgm:pt modelId="{75ED8904-C871-4808-A133-86A652DB3291}" type="pres">
      <dgm:prSet presAssocID="{0667ECB2-5496-4A54-A8BE-C81F730C3EB6}" presName="spacer" presStyleCnt="0"/>
      <dgm:spPr/>
    </dgm:pt>
    <dgm:pt modelId="{B95E6FFD-32DC-4757-A3F1-881071129DFD}" type="pres">
      <dgm:prSet presAssocID="{F858ACC2-46D3-4336-B850-34D427F2F79F}" presName="parentText" presStyleLbl="node1" presStyleIdx="2" presStyleCnt="5">
        <dgm:presLayoutVars>
          <dgm:chMax val="0"/>
          <dgm:bulletEnabled val="1"/>
        </dgm:presLayoutVars>
      </dgm:prSet>
      <dgm:spPr/>
    </dgm:pt>
    <dgm:pt modelId="{14596C36-265F-42DA-BC55-2E052F9D8EC5}" type="pres">
      <dgm:prSet presAssocID="{B77B9385-1BDE-43D4-BB04-88A211D84D14}" presName="spacer" presStyleCnt="0"/>
      <dgm:spPr/>
    </dgm:pt>
    <dgm:pt modelId="{E8640074-0624-47CE-B424-CC9579600FB3}" type="pres">
      <dgm:prSet presAssocID="{D5BC6507-7774-40B0-9857-CFD5D3B6ED33}" presName="parentText" presStyleLbl="node1" presStyleIdx="3" presStyleCnt="5">
        <dgm:presLayoutVars>
          <dgm:chMax val="0"/>
          <dgm:bulletEnabled val="1"/>
        </dgm:presLayoutVars>
      </dgm:prSet>
      <dgm:spPr/>
    </dgm:pt>
    <dgm:pt modelId="{74431113-60D6-4F26-88F5-7FF1AF79D17B}" type="pres">
      <dgm:prSet presAssocID="{3A9C72FE-64F3-4B06-B236-2E293F4E46BE}" presName="spacer" presStyleCnt="0"/>
      <dgm:spPr/>
    </dgm:pt>
    <dgm:pt modelId="{2ED1DBFC-121E-43EB-B463-79903FAF3518}" type="pres">
      <dgm:prSet presAssocID="{CC210188-4F44-4145-86AE-363FDC0BCCA3}" presName="parentText" presStyleLbl="node1" presStyleIdx="4" presStyleCnt="5">
        <dgm:presLayoutVars>
          <dgm:chMax val="0"/>
          <dgm:bulletEnabled val="1"/>
        </dgm:presLayoutVars>
      </dgm:prSet>
      <dgm:spPr/>
    </dgm:pt>
  </dgm:ptLst>
  <dgm:cxnLst>
    <dgm:cxn modelId="{5D9F5902-AC29-4E2D-A06C-6754E4371F4C}" srcId="{97EF81C0-BE9C-4D76-B7DB-6B84A03848D2}" destId="{A9180743-8CE6-48E5-AEC2-14F05B83F28D}" srcOrd="0" destOrd="0" parTransId="{68536085-DDEF-4ADE-BDDD-47D318EC656D}" sibTransId="{68E946F3-2933-4BED-B5FF-23A5C533E5BB}"/>
    <dgm:cxn modelId="{CC2C8A07-CE47-42D1-9551-BCB21834FA07}" srcId="{97EF81C0-BE9C-4D76-B7DB-6B84A03848D2}" destId="{CC210188-4F44-4145-86AE-363FDC0BCCA3}" srcOrd="4" destOrd="0" parTransId="{F8D531F8-47B5-435B-B9A2-A97724309093}" sibTransId="{0BD9A489-CB4B-4C6C-A637-B927016CD5BB}"/>
    <dgm:cxn modelId="{6A483919-7E94-4B4E-9BBB-E1DF8A5F230E}" srcId="{97EF81C0-BE9C-4D76-B7DB-6B84A03848D2}" destId="{2811AC33-F76F-4E41-A183-766AAA090D01}" srcOrd="1" destOrd="0" parTransId="{C6A8117C-9F27-42AA-9402-A02460DEA2D2}" sibTransId="{0667ECB2-5496-4A54-A8BE-C81F730C3EB6}"/>
    <dgm:cxn modelId="{FD523D5C-A2E7-4DE8-8DCF-54E453E479F7}" type="presOf" srcId="{A9180743-8CE6-48E5-AEC2-14F05B83F28D}" destId="{6F481D20-8053-4BC1-80B0-528BACFEDB5A}" srcOrd="0" destOrd="0" presId="urn:microsoft.com/office/officeart/2005/8/layout/vList2"/>
    <dgm:cxn modelId="{9CEDAD63-1804-4D57-BB12-58E3594B48F5}" type="presOf" srcId="{97EF81C0-BE9C-4D76-B7DB-6B84A03848D2}" destId="{1FF4E3C0-852B-4B27-9068-19C67B05C6FD}" srcOrd="0" destOrd="0" presId="urn:microsoft.com/office/officeart/2005/8/layout/vList2"/>
    <dgm:cxn modelId="{B18C0E80-0106-43C3-8DDC-F731DD902C69}" type="presOf" srcId="{F858ACC2-46D3-4336-B850-34D427F2F79F}" destId="{B95E6FFD-32DC-4757-A3F1-881071129DFD}" srcOrd="0" destOrd="0" presId="urn:microsoft.com/office/officeart/2005/8/layout/vList2"/>
    <dgm:cxn modelId="{946C2E91-507B-43DD-ABC6-AB107EFBC24F}" srcId="{97EF81C0-BE9C-4D76-B7DB-6B84A03848D2}" destId="{F858ACC2-46D3-4336-B850-34D427F2F79F}" srcOrd="2" destOrd="0" parTransId="{644B16AC-4614-44C0-9514-993BCC0B5F3E}" sibTransId="{B77B9385-1BDE-43D4-BB04-88A211D84D14}"/>
    <dgm:cxn modelId="{A6D617A2-61E6-4C39-9EF4-5FE7BDC8B4D6}" type="presOf" srcId="{CC210188-4F44-4145-86AE-363FDC0BCCA3}" destId="{2ED1DBFC-121E-43EB-B463-79903FAF3518}" srcOrd="0" destOrd="0" presId="urn:microsoft.com/office/officeart/2005/8/layout/vList2"/>
    <dgm:cxn modelId="{498B53C6-2EEF-4F65-ACCE-873649402002}" type="presOf" srcId="{2811AC33-F76F-4E41-A183-766AAA090D01}" destId="{F525BDC9-1189-4A88-B9CB-D96CA3D98C1C}" srcOrd="0" destOrd="0" presId="urn:microsoft.com/office/officeart/2005/8/layout/vList2"/>
    <dgm:cxn modelId="{92F79DD2-58F9-4151-91DA-99C6888A9A61}" srcId="{97EF81C0-BE9C-4D76-B7DB-6B84A03848D2}" destId="{D5BC6507-7774-40B0-9857-CFD5D3B6ED33}" srcOrd="3" destOrd="0" parTransId="{11044268-A88A-4058-922A-675845AFE965}" sibTransId="{3A9C72FE-64F3-4B06-B236-2E293F4E46BE}"/>
    <dgm:cxn modelId="{09DC55F9-975A-4F48-88CE-D723E490EE09}" type="presOf" srcId="{D5BC6507-7774-40B0-9857-CFD5D3B6ED33}" destId="{E8640074-0624-47CE-B424-CC9579600FB3}" srcOrd="0" destOrd="0" presId="urn:microsoft.com/office/officeart/2005/8/layout/vList2"/>
    <dgm:cxn modelId="{6F308605-3576-49FB-8BCC-4D8E3212BCE2}" type="presParOf" srcId="{1FF4E3C0-852B-4B27-9068-19C67B05C6FD}" destId="{6F481D20-8053-4BC1-80B0-528BACFEDB5A}" srcOrd="0" destOrd="0" presId="urn:microsoft.com/office/officeart/2005/8/layout/vList2"/>
    <dgm:cxn modelId="{77D74037-FFCE-4CEC-A04D-5E7C87E9AEB2}" type="presParOf" srcId="{1FF4E3C0-852B-4B27-9068-19C67B05C6FD}" destId="{F12BF226-44AD-4A0F-91E5-0CE5C03A090D}" srcOrd="1" destOrd="0" presId="urn:microsoft.com/office/officeart/2005/8/layout/vList2"/>
    <dgm:cxn modelId="{51E0E5AF-C310-46EC-953B-E87FF04DE319}" type="presParOf" srcId="{1FF4E3C0-852B-4B27-9068-19C67B05C6FD}" destId="{F525BDC9-1189-4A88-B9CB-D96CA3D98C1C}" srcOrd="2" destOrd="0" presId="urn:microsoft.com/office/officeart/2005/8/layout/vList2"/>
    <dgm:cxn modelId="{0B024F60-2628-4FBC-B18A-37FAB6BAE3CE}" type="presParOf" srcId="{1FF4E3C0-852B-4B27-9068-19C67B05C6FD}" destId="{75ED8904-C871-4808-A133-86A652DB3291}" srcOrd="3" destOrd="0" presId="urn:microsoft.com/office/officeart/2005/8/layout/vList2"/>
    <dgm:cxn modelId="{6F81749A-5788-4ED9-B09F-1697586F43DE}" type="presParOf" srcId="{1FF4E3C0-852B-4B27-9068-19C67B05C6FD}" destId="{B95E6FFD-32DC-4757-A3F1-881071129DFD}" srcOrd="4" destOrd="0" presId="urn:microsoft.com/office/officeart/2005/8/layout/vList2"/>
    <dgm:cxn modelId="{70FE13A9-E16C-4E0A-9742-258CD67DE8F6}" type="presParOf" srcId="{1FF4E3C0-852B-4B27-9068-19C67B05C6FD}" destId="{14596C36-265F-42DA-BC55-2E052F9D8EC5}" srcOrd="5" destOrd="0" presId="urn:microsoft.com/office/officeart/2005/8/layout/vList2"/>
    <dgm:cxn modelId="{E1FFEA3A-90B3-4AC6-8E40-F8549E7E92F5}" type="presParOf" srcId="{1FF4E3C0-852B-4B27-9068-19C67B05C6FD}" destId="{E8640074-0624-47CE-B424-CC9579600FB3}" srcOrd="6" destOrd="0" presId="urn:microsoft.com/office/officeart/2005/8/layout/vList2"/>
    <dgm:cxn modelId="{0219C03B-61C2-40A2-BDC2-00D8FE744F1A}" type="presParOf" srcId="{1FF4E3C0-852B-4B27-9068-19C67B05C6FD}" destId="{74431113-60D6-4F26-88F5-7FF1AF79D17B}" srcOrd="7" destOrd="0" presId="urn:microsoft.com/office/officeart/2005/8/layout/vList2"/>
    <dgm:cxn modelId="{77FC0A94-D525-4C46-8B06-1BB9BB0A89F1}" type="presParOf" srcId="{1FF4E3C0-852B-4B27-9068-19C67B05C6FD}" destId="{2ED1DBFC-121E-43EB-B463-79903FAF351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5.xml><?xml version="1.0" encoding="utf-8"?>
<dgm:dataModel xmlns:dgm="http://schemas.openxmlformats.org/drawingml/2006/diagram" xmlns:a="http://schemas.openxmlformats.org/drawingml/2006/main">
  <dgm:ptLst>
    <dgm:pt modelId="{CC4B2F4D-BA44-46E3-9384-D25AF21F6ABA}" type="doc">
      <dgm:prSet loTypeId="urn:microsoft.com/office/officeart/2005/8/layout/pyramid1" loCatId="pyramid" qsTypeId="urn:microsoft.com/office/officeart/2005/8/quickstyle/simple1" qsCatId="simple" csTypeId="urn:microsoft.com/office/officeart/2005/8/colors/colorful5" csCatId="colorful" phldr="1"/>
      <dgm:spPr/>
      <dgm:t>
        <a:bodyPr/>
        <a:lstStyle/>
        <a:p>
          <a:endParaRPr/>
        </a:p>
      </dgm:t>
    </dgm:pt>
    <dgm:pt modelId="{F23ED446-34F6-4B03-9ADD-CB57A73DA733}" type="parTrans" cxnId="{15388EB2-E0E1-4724-BD55-EF5781BB8676}">
      <dgm:prSet/>
      <dgm:spPr/>
      <dgm:t>
        <a:bodyPr/>
        <a:lstStyle/>
        <a:p>
          <a:endParaRPr lang="en-GB"/>
        </a:p>
      </dgm:t>
    </dgm:pt>
    <dgm:pt modelId="{8DE87422-6309-4ED1-8D87-770A81C4627B}">
      <dgm:prSet phldrT="[Text]" custT="1"/>
      <dgm:spPr/>
      <dgm:t>
        <a:bodyPr/>
        <a:lstStyle/>
        <a:p>
          <a:pPr>
            <a:defRPr b="0" i="0"/>
          </a:pPr>
          <a:r>
            <a:rPr lang="1106" sz="3600">
              <a:solidFill>
                <a:srgbClr val="002060"/>
              </a:solidFill>
              <a:latin typeface="Arial" panose="020B0604020202020204" pitchFamily="34" charset="0"/>
              <a:cs typeface="Arial" panose="020B0604020202020204" pitchFamily="34" charset="0"/>
            </a:rPr>
            <a:t>Ffurfiol</a:t>
          </a:r>
          <a:r>
            <a:rPr lang="1106" sz="5900">
              <a:latin typeface="Arial" panose="020B0604020202020204" pitchFamily="34" charset="0"/>
              <a:cs typeface="Arial" panose="020B0604020202020204" pitchFamily="34" charset="0"/>
            </a:rPr>
            <a:t> </a:t>
          </a:r>
        </a:p>
      </dgm:t>
    </dgm:pt>
    <dgm:pt modelId="{E9101ECA-E5FB-4CDA-8042-CB34A1C35156}" type="sibTrans" cxnId="{15388EB2-E0E1-4724-BD55-EF5781BB8676}">
      <dgm:prSet/>
      <dgm:spPr/>
      <dgm:t>
        <a:bodyPr/>
        <a:lstStyle/>
        <a:p>
          <a:endParaRPr lang="en-GB"/>
        </a:p>
      </dgm:t>
    </dgm:pt>
    <dgm:pt modelId="{816193E4-B76A-48D7-A862-B867E6429328}" type="parTrans" cxnId="{673B7C25-BBDD-45A8-9429-9EE70B7D92C5}">
      <dgm:prSet/>
      <dgm:spPr/>
      <dgm:t>
        <a:bodyPr/>
        <a:lstStyle/>
        <a:p>
          <a:endParaRPr lang="en-GB"/>
        </a:p>
      </dgm:t>
    </dgm:pt>
    <dgm:pt modelId="{72E05195-25F2-4FCF-8C01-FD9BC119CA5A}">
      <dgm:prSet phldrT="[Text]" custT="1"/>
      <dgm:spPr/>
      <dgm:t>
        <a:bodyPr/>
        <a:lstStyle/>
        <a:p>
          <a:pPr>
            <a:defRPr b="0" i="0"/>
          </a:pPr>
          <a:r>
            <a:rPr lang="1106" sz="4000">
              <a:solidFill>
                <a:srgbClr val="002060"/>
              </a:solidFill>
              <a:latin typeface="Arial" panose="020B0604020202020204" pitchFamily="34" charset="0"/>
              <a:cs typeface="Arial" panose="020B0604020202020204" pitchFamily="34" charset="0"/>
            </a:rPr>
            <a:t>Ymwybodol Anffurfiol </a:t>
          </a:r>
        </a:p>
      </dgm:t>
    </dgm:pt>
    <dgm:pt modelId="{427BECC3-EB74-44DC-8584-DFF5EC285F33}" type="sibTrans" cxnId="{673B7C25-BBDD-45A8-9429-9EE70B7D92C5}">
      <dgm:prSet/>
      <dgm:spPr/>
      <dgm:t>
        <a:bodyPr/>
        <a:lstStyle/>
        <a:p>
          <a:endParaRPr lang="en-GB"/>
        </a:p>
      </dgm:t>
    </dgm:pt>
    <dgm:pt modelId="{F85D90AC-C050-4CB2-BF30-B4B37748773E}" type="parTrans" cxnId="{572CE969-3A2C-4E56-931B-81625A9ECA35}">
      <dgm:prSet/>
      <dgm:spPr/>
      <dgm:t>
        <a:bodyPr/>
        <a:lstStyle/>
        <a:p>
          <a:endParaRPr lang="en-GB"/>
        </a:p>
      </dgm:t>
    </dgm:pt>
    <dgm:pt modelId="{C9D29400-F4A7-436F-A9B8-93066A1B3C96}">
      <dgm:prSet phldrT="[Text]" custT="1"/>
      <dgm:spPr/>
      <dgm:t>
        <a:bodyPr/>
        <a:lstStyle/>
        <a:p>
          <a:pPr>
            <a:defRPr b="0" i="0"/>
          </a:pPr>
          <a:r>
            <a:rPr lang="1106" sz="4000">
              <a:solidFill>
                <a:srgbClr val="002060"/>
              </a:solidFill>
              <a:latin typeface="Arial" panose="020B0604020202020204" pitchFamily="34" charset="0"/>
              <a:cs typeface="Arial" panose="020B0604020202020204" pitchFamily="34" charset="0"/>
            </a:rPr>
            <a:t>Anymwybodol Anffurfiol </a:t>
          </a:r>
        </a:p>
      </dgm:t>
    </dgm:pt>
    <dgm:pt modelId="{16862AAB-DBFF-441F-8B96-F27833E604F9}" type="sibTrans" cxnId="{572CE969-3A2C-4E56-931B-81625A9ECA35}">
      <dgm:prSet/>
      <dgm:spPr/>
      <dgm:t>
        <a:bodyPr/>
        <a:lstStyle/>
        <a:p>
          <a:endParaRPr lang="en-GB"/>
        </a:p>
      </dgm:t>
    </dgm:pt>
    <dgm:pt modelId="{0785C35A-4A14-4ABD-AD79-0A7A38DC8C4A}" type="pres">
      <dgm:prSet presAssocID="{CC4B2F4D-BA44-46E3-9384-D25AF21F6ABA}" presName="Name0" presStyleCnt="0">
        <dgm:presLayoutVars>
          <dgm:dir/>
          <dgm:animLvl val="lvl"/>
          <dgm:resizeHandles val="exact"/>
        </dgm:presLayoutVars>
      </dgm:prSet>
      <dgm:spPr/>
    </dgm:pt>
    <dgm:pt modelId="{2034A290-A1C6-421C-9CA9-74135043C3F9}" type="pres">
      <dgm:prSet presAssocID="{8DE87422-6309-4ED1-8D87-770A81C4627B}" presName="Name8" presStyleCnt="0"/>
      <dgm:spPr/>
    </dgm:pt>
    <dgm:pt modelId="{376D9F98-4CB6-49BB-A1B6-24270C748600}" type="pres">
      <dgm:prSet presAssocID="{8DE87422-6309-4ED1-8D87-770A81C4627B}" presName="level" presStyleLbl="node1" presStyleIdx="0" presStyleCnt="3" custScaleY="98368">
        <dgm:presLayoutVars>
          <dgm:chMax val="1"/>
          <dgm:bulletEnabled val="1"/>
        </dgm:presLayoutVars>
      </dgm:prSet>
      <dgm:spPr/>
    </dgm:pt>
    <dgm:pt modelId="{D8A304F8-FF1D-4A13-88FF-AA7173AB846B}" type="pres">
      <dgm:prSet presAssocID="{8DE87422-6309-4ED1-8D87-770A81C4627B}" presName="levelTx" presStyleLbl="revTx" presStyleIdx="0" presStyleCnt="0">
        <dgm:presLayoutVars>
          <dgm:chMax val="1"/>
          <dgm:bulletEnabled val="1"/>
        </dgm:presLayoutVars>
      </dgm:prSet>
      <dgm:spPr/>
    </dgm:pt>
    <dgm:pt modelId="{7B0B255B-C7A0-477B-A323-7E3A2850B4D2}" type="pres">
      <dgm:prSet presAssocID="{72E05195-25F2-4FCF-8C01-FD9BC119CA5A}" presName="Name8" presStyleCnt="0"/>
      <dgm:spPr/>
    </dgm:pt>
    <dgm:pt modelId="{46D9E822-18E2-47A2-BA3C-4FCD8FB63463}" type="pres">
      <dgm:prSet presAssocID="{72E05195-25F2-4FCF-8C01-FD9BC119CA5A}" presName="level" presStyleLbl="node1" presStyleIdx="1" presStyleCnt="3" custLinFactNeighborY="-550">
        <dgm:presLayoutVars>
          <dgm:chMax val="1"/>
          <dgm:bulletEnabled val="1"/>
        </dgm:presLayoutVars>
      </dgm:prSet>
      <dgm:spPr/>
    </dgm:pt>
    <dgm:pt modelId="{3A044194-832E-4FDB-8797-5CF650BCC17B}" type="pres">
      <dgm:prSet presAssocID="{72E05195-25F2-4FCF-8C01-FD9BC119CA5A}" presName="levelTx" presStyleLbl="revTx" presStyleIdx="0" presStyleCnt="0">
        <dgm:presLayoutVars>
          <dgm:chMax val="1"/>
          <dgm:bulletEnabled val="1"/>
        </dgm:presLayoutVars>
      </dgm:prSet>
      <dgm:spPr/>
    </dgm:pt>
    <dgm:pt modelId="{F1B47DD8-E751-42ED-919A-B254EC10F50E}" type="pres">
      <dgm:prSet presAssocID="{C9D29400-F4A7-436F-A9B8-93066A1B3C96}" presName="Name8" presStyleCnt="0"/>
      <dgm:spPr/>
    </dgm:pt>
    <dgm:pt modelId="{9A623D7A-F12F-404B-9848-2E649583B6A4}" type="pres">
      <dgm:prSet presAssocID="{C9D29400-F4A7-436F-A9B8-93066A1B3C96}" presName="level" presStyleLbl="node1" presStyleIdx="2" presStyleCnt="3">
        <dgm:presLayoutVars>
          <dgm:chMax val="1"/>
          <dgm:bulletEnabled val="1"/>
        </dgm:presLayoutVars>
      </dgm:prSet>
      <dgm:spPr/>
    </dgm:pt>
    <dgm:pt modelId="{C6D34E3E-179D-474D-9413-347DA2EAF56C}" type="pres">
      <dgm:prSet presAssocID="{C9D29400-F4A7-436F-A9B8-93066A1B3C96}" presName="levelTx" presStyleLbl="revTx" presStyleIdx="0" presStyleCnt="0">
        <dgm:presLayoutVars>
          <dgm:chMax val="1"/>
          <dgm:bulletEnabled val="1"/>
        </dgm:presLayoutVars>
      </dgm:prSet>
      <dgm:spPr/>
    </dgm:pt>
  </dgm:ptLst>
  <dgm:cxnLst>
    <dgm:cxn modelId="{673B7C25-BBDD-45A8-9429-9EE70B7D92C5}" srcId="{CC4B2F4D-BA44-46E3-9384-D25AF21F6ABA}" destId="{72E05195-25F2-4FCF-8C01-FD9BC119CA5A}" srcOrd="1" destOrd="0" parTransId="{816193E4-B76A-48D7-A862-B867E6429328}" sibTransId="{427BECC3-EB74-44DC-8584-DFF5EC285F33}"/>
    <dgm:cxn modelId="{92157C2F-F457-4E83-8E25-779B872CD8F5}" type="presOf" srcId="{72E05195-25F2-4FCF-8C01-FD9BC119CA5A}" destId="{3A044194-832E-4FDB-8797-5CF650BCC17B}" srcOrd="1" destOrd="0" presId="urn:microsoft.com/office/officeart/2005/8/layout/pyramid1"/>
    <dgm:cxn modelId="{07218F3E-3DA0-4D6C-BF50-723D15AFABD6}" type="presOf" srcId="{8DE87422-6309-4ED1-8D87-770A81C4627B}" destId="{376D9F98-4CB6-49BB-A1B6-24270C748600}" srcOrd="0" destOrd="0" presId="urn:microsoft.com/office/officeart/2005/8/layout/pyramid1"/>
    <dgm:cxn modelId="{0925BD43-CA36-445B-B75A-6CA8C846801D}" type="presOf" srcId="{8DE87422-6309-4ED1-8D87-770A81C4627B}" destId="{D8A304F8-FF1D-4A13-88FF-AA7173AB846B}" srcOrd="1" destOrd="0" presId="urn:microsoft.com/office/officeart/2005/8/layout/pyramid1"/>
    <dgm:cxn modelId="{F5FF2167-CBE5-4205-8F85-4868B4A55528}" type="presOf" srcId="{72E05195-25F2-4FCF-8C01-FD9BC119CA5A}" destId="{46D9E822-18E2-47A2-BA3C-4FCD8FB63463}" srcOrd="0" destOrd="0" presId="urn:microsoft.com/office/officeart/2005/8/layout/pyramid1"/>
    <dgm:cxn modelId="{572CE969-3A2C-4E56-931B-81625A9ECA35}" srcId="{CC4B2F4D-BA44-46E3-9384-D25AF21F6ABA}" destId="{C9D29400-F4A7-436F-A9B8-93066A1B3C96}" srcOrd="2" destOrd="0" parTransId="{F85D90AC-C050-4CB2-BF30-B4B37748773E}" sibTransId="{16862AAB-DBFF-441F-8B96-F27833E604F9}"/>
    <dgm:cxn modelId="{AEAA8155-612E-40A8-BBEE-8A365CC98A39}" type="presOf" srcId="{C9D29400-F4A7-436F-A9B8-93066A1B3C96}" destId="{9A623D7A-F12F-404B-9848-2E649583B6A4}" srcOrd="0" destOrd="0" presId="urn:microsoft.com/office/officeart/2005/8/layout/pyramid1"/>
    <dgm:cxn modelId="{A7085D92-4E38-4B8E-9EAE-E949A3078151}" type="presOf" srcId="{C9D29400-F4A7-436F-A9B8-93066A1B3C96}" destId="{C6D34E3E-179D-474D-9413-347DA2EAF56C}" srcOrd="1" destOrd="0" presId="urn:microsoft.com/office/officeart/2005/8/layout/pyramid1"/>
    <dgm:cxn modelId="{15388EB2-E0E1-4724-BD55-EF5781BB8676}" srcId="{CC4B2F4D-BA44-46E3-9384-D25AF21F6ABA}" destId="{8DE87422-6309-4ED1-8D87-770A81C4627B}" srcOrd="0" destOrd="0" parTransId="{F23ED446-34F6-4B03-9ADD-CB57A73DA733}" sibTransId="{E9101ECA-E5FB-4CDA-8042-CB34A1C35156}"/>
    <dgm:cxn modelId="{8F09BDF6-D911-44DE-B3B2-8BA0FD60EB1A}" type="presOf" srcId="{CC4B2F4D-BA44-46E3-9384-D25AF21F6ABA}" destId="{0785C35A-4A14-4ABD-AD79-0A7A38DC8C4A}" srcOrd="0" destOrd="0" presId="urn:microsoft.com/office/officeart/2005/8/layout/pyramid1"/>
    <dgm:cxn modelId="{5E12DD00-9519-473A-A7C3-6838B150E1D8}" type="presParOf" srcId="{0785C35A-4A14-4ABD-AD79-0A7A38DC8C4A}" destId="{2034A290-A1C6-421C-9CA9-74135043C3F9}" srcOrd="0" destOrd="0" presId="urn:microsoft.com/office/officeart/2005/8/layout/pyramid1"/>
    <dgm:cxn modelId="{2C3BA3AB-09ED-4237-B5F4-30A70103A01C}" type="presParOf" srcId="{2034A290-A1C6-421C-9CA9-74135043C3F9}" destId="{376D9F98-4CB6-49BB-A1B6-24270C748600}" srcOrd="0" destOrd="0" presId="urn:microsoft.com/office/officeart/2005/8/layout/pyramid1"/>
    <dgm:cxn modelId="{3846DDB2-325E-46ED-A26D-8FBB1EAAB785}" type="presParOf" srcId="{2034A290-A1C6-421C-9CA9-74135043C3F9}" destId="{D8A304F8-FF1D-4A13-88FF-AA7173AB846B}" srcOrd="1" destOrd="0" presId="urn:microsoft.com/office/officeart/2005/8/layout/pyramid1"/>
    <dgm:cxn modelId="{E7A7827B-EEF1-457C-B412-C9E3027EE6B1}" type="presParOf" srcId="{0785C35A-4A14-4ABD-AD79-0A7A38DC8C4A}" destId="{7B0B255B-C7A0-477B-A323-7E3A2850B4D2}" srcOrd="1" destOrd="0" presId="urn:microsoft.com/office/officeart/2005/8/layout/pyramid1"/>
    <dgm:cxn modelId="{EC55370E-920D-4B45-B14C-7A082D55FD4D}" type="presParOf" srcId="{7B0B255B-C7A0-477B-A323-7E3A2850B4D2}" destId="{46D9E822-18E2-47A2-BA3C-4FCD8FB63463}" srcOrd="0" destOrd="0" presId="urn:microsoft.com/office/officeart/2005/8/layout/pyramid1"/>
    <dgm:cxn modelId="{55E67139-6ACB-460E-BBD9-3C325C53AD02}" type="presParOf" srcId="{7B0B255B-C7A0-477B-A323-7E3A2850B4D2}" destId="{3A044194-832E-4FDB-8797-5CF650BCC17B}" srcOrd="1" destOrd="0" presId="urn:microsoft.com/office/officeart/2005/8/layout/pyramid1"/>
    <dgm:cxn modelId="{77FD3EE3-CA10-425D-A209-FC2443F6DBEE}" type="presParOf" srcId="{0785C35A-4A14-4ABD-AD79-0A7A38DC8C4A}" destId="{F1B47DD8-E751-42ED-919A-B254EC10F50E}" srcOrd="2" destOrd="0" presId="urn:microsoft.com/office/officeart/2005/8/layout/pyramid1"/>
    <dgm:cxn modelId="{BEB44D4C-7099-4C3B-A6A6-B2001A3DC129}" type="presParOf" srcId="{F1B47DD8-E751-42ED-919A-B254EC10F50E}" destId="{9A623D7A-F12F-404B-9848-2E649583B6A4}" srcOrd="0" destOrd="0" presId="urn:microsoft.com/office/officeart/2005/8/layout/pyramid1"/>
    <dgm:cxn modelId="{46FCE1D0-0968-4E70-BA2E-2C5A26FC338C}" type="presParOf" srcId="{F1B47DD8-E751-42ED-919A-B254EC10F50E}" destId="{C6D34E3E-179D-474D-9413-347DA2EAF56C}"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6.xml><?xml version="1.0" encoding="utf-8"?>
<dgm:dataModel xmlns:dgm="http://schemas.openxmlformats.org/drawingml/2006/diagram" xmlns:a="http://schemas.openxmlformats.org/drawingml/2006/main">
  <dgm:ptLst>
    <dgm:pt modelId="{4B602F38-8066-4D58-8E20-30DFF099E39D}"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87A2A57B-660D-4EE7-8025-4125B661ACA6}" type="parTrans" cxnId="{642B5F45-76CD-4A73-9CEB-22DC3B08D895}">
      <dgm:prSet/>
      <dgm:spPr/>
      <dgm:t>
        <a:bodyPr/>
        <a:lstStyle/>
        <a:p>
          <a:endParaRPr lang="en-US"/>
        </a:p>
      </dgm:t>
    </dgm:pt>
    <dgm:pt modelId="{387284D0-3A75-4367-98A1-9C1F14890264}">
      <dgm:prSet/>
      <dgm:spPr/>
      <dgm:t>
        <a:bodyPr/>
        <a:lstStyle/>
        <a:p>
          <a:pPr>
            <a:defRPr b="0" i="0"/>
          </a:pPr>
          <a:r>
            <a:rPr lang="1106"/>
            <a:t>Anelwch at y negeseuon anymwybodol anffurfiol i ddod yn fwy ymwybodol</a:t>
          </a:r>
          <a:endParaRPr lang="en-US"/>
        </a:p>
      </dgm:t>
    </dgm:pt>
    <dgm:pt modelId="{1A8055A6-2435-4C15-AC63-4CC1B938BF2C}" type="sibTrans" cxnId="{642B5F45-76CD-4A73-9CEB-22DC3B08D895}">
      <dgm:prSet/>
      <dgm:spPr/>
      <dgm:t>
        <a:bodyPr/>
        <a:lstStyle/>
        <a:p>
          <a:endParaRPr lang="en-US"/>
        </a:p>
      </dgm:t>
    </dgm:pt>
    <dgm:pt modelId="{4A77E94B-899F-44C8-8EB1-F1E0B2264A02}" type="parTrans" cxnId="{16D4CE31-76C1-4895-9508-F8B1F6E14846}">
      <dgm:prSet/>
      <dgm:spPr/>
      <dgm:t>
        <a:bodyPr/>
        <a:lstStyle/>
        <a:p>
          <a:endParaRPr lang="en-US"/>
        </a:p>
      </dgm:t>
    </dgm:pt>
    <dgm:pt modelId="{F17E4C2B-7A6D-4B8C-A535-B3CB5DD8084E}">
      <dgm:prSet/>
      <dgm:spPr/>
      <dgm:t>
        <a:bodyPr/>
        <a:lstStyle/>
        <a:p>
          <a:pPr>
            <a:defRPr b="0" i="0"/>
          </a:pPr>
          <a:r>
            <a:rPr lang="1106"/>
            <a:t>Ymarfer myfyriol </a:t>
          </a:r>
          <a:endParaRPr lang="en-US"/>
        </a:p>
      </dgm:t>
    </dgm:pt>
    <dgm:pt modelId="{8E3D4824-5751-4BB7-9069-DE17C23AB81C}" type="sibTrans" cxnId="{16D4CE31-76C1-4895-9508-F8B1F6E14846}">
      <dgm:prSet/>
      <dgm:spPr/>
      <dgm:t>
        <a:bodyPr/>
        <a:lstStyle/>
        <a:p>
          <a:endParaRPr lang="en-US"/>
        </a:p>
      </dgm:t>
    </dgm:pt>
    <dgm:pt modelId="{34C3385E-540B-4053-BD94-1AE34F938A56}" type="parTrans" cxnId="{5383FF05-4A9D-4C90-A90E-5A438B2F267E}">
      <dgm:prSet/>
      <dgm:spPr/>
      <dgm:t>
        <a:bodyPr/>
        <a:lstStyle/>
        <a:p>
          <a:endParaRPr lang="en-US"/>
        </a:p>
      </dgm:t>
    </dgm:pt>
    <dgm:pt modelId="{D9261C16-36CD-4130-B888-E04B849888EA}">
      <dgm:prSet/>
      <dgm:spPr/>
      <dgm:t>
        <a:bodyPr/>
        <a:lstStyle/>
        <a:p>
          <a:pPr>
            <a:defRPr b="0" i="0"/>
          </a:pPr>
          <a:r>
            <a:rPr lang="1106"/>
            <a:t>‘</a:t>
          </a:r>
          <a:r>
            <a:rPr lang="1106" i="1"/>
            <a:t>Seeing the child from the inside and yourself from the outside</a:t>
          </a:r>
          <a:r>
            <a:rPr lang="1106"/>
            <a:t>’ - Dr Fonagy  </a:t>
          </a:r>
          <a:endParaRPr lang="en-US"/>
        </a:p>
      </dgm:t>
    </dgm:pt>
    <dgm:pt modelId="{5876B9E7-D1E7-470D-B84D-35C1384F33AC}" type="sibTrans" cxnId="{5383FF05-4A9D-4C90-A90E-5A438B2F267E}">
      <dgm:prSet/>
      <dgm:spPr/>
      <dgm:t>
        <a:bodyPr/>
        <a:lstStyle/>
        <a:p>
          <a:endParaRPr lang="en-US"/>
        </a:p>
      </dgm:t>
    </dgm:pt>
    <dgm:pt modelId="{153D18E8-5719-46C9-9B4D-840B94DED604}" type="parTrans" cxnId="{B521D426-F3DE-48D3-B176-CB8BB06F7355}">
      <dgm:prSet/>
      <dgm:spPr/>
      <dgm:t>
        <a:bodyPr/>
        <a:lstStyle/>
        <a:p>
          <a:endParaRPr lang="en-US"/>
        </a:p>
      </dgm:t>
    </dgm:pt>
    <dgm:pt modelId="{9F51280B-16A9-4249-9D9F-EEE66DE7C644}">
      <dgm:prSet/>
      <dgm:spPr/>
      <dgm:t>
        <a:bodyPr/>
        <a:lstStyle/>
        <a:p>
          <a:pPr>
            <a:defRPr b="0" i="0"/>
          </a:pPr>
          <a:r>
            <a:rPr lang="1106"/>
            <a:t>Model 'gweithredol' mewnol – y broses rydym yn ei defnyddio i fewnoli negeseuon amdanom ni ein hunain ac am y byd </a:t>
          </a:r>
          <a:endParaRPr lang="en-US"/>
        </a:p>
      </dgm:t>
    </dgm:pt>
    <dgm:pt modelId="{95E18686-ED49-4140-8DAD-85C3E675AB22}" type="sibTrans" cxnId="{B521D426-F3DE-48D3-B176-CB8BB06F7355}">
      <dgm:prSet/>
      <dgm:spPr/>
      <dgm:t>
        <a:bodyPr/>
        <a:lstStyle/>
        <a:p>
          <a:endParaRPr lang="en-US"/>
        </a:p>
      </dgm:t>
    </dgm:pt>
    <dgm:pt modelId="{CC9B0968-D7F2-4CF6-A093-E4E106A65592}" type="parTrans" cxnId="{F00BA7B1-3AD8-493F-AA7C-C595F7901714}">
      <dgm:prSet/>
      <dgm:spPr/>
      <dgm:t>
        <a:bodyPr/>
        <a:lstStyle/>
        <a:p>
          <a:endParaRPr lang="en-US"/>
        </a:p>
      </dgm:t>
    </dgm:pt>
    <dgm:pt modelId="{C62FB941-9240-4EA9-9E19-34021E6D1410}">
      <dgm:prSet/>
      <dgm:spPr/>
      <dgm:t>
        <a:bodyPr/>
        <a:lstStyle/>
        <a:p>
          <a:pPr>
            <a:defRPr b="0" i="0"/>
          </a:pPr>
          <a:r>
            <a:rPr lang="1106"/>
            <a:t>Theori Ymlyniad </a:t>
          </a:r>
          <a:endParaRPr lang="en-US"/>
        </a:p>
      </dgm:t>
    </dgm:pt>
    <dgm:pt modelId="{C2B59EC7-7B79-427A-9E88-03F1FF75FC09}" type="sibTrans" cxnId="{F00BA7B1-3AD8-493F-AA7C-C595F7901714}">
      <dgm:prSet/>
      <dgm:spPr/>
      <dgm:t>
        <a:bodyPr/>
        <a:lstStyle/>
        <a:p>
          <a:endParaRPr lang="en-US"/>
        </a:p>
      </dgm:t>
    </dgm:pt>
    <dgm:pt modelId="{BCF2317C-D044-400E-944B-467062068A0B}" type="pres">
      <dgm:prSet presAssocID="{4B602F38-8066-4D58-8E20-30DFF099E39D}" presName="diagram" presStyleCnt="0">
        <dgm:presLayoutVars>
          <dgm:dir/>
          <dgm:resizeHandles val="exact"/>
        </dgm:presLayoutVars>
      </dgm:prSet>
      <dgm:spPr/>
    </dgm:pt>
    <dgm:pt modelId="{FD8E772C-EC97-44A9-8FD2-479D0E15EAA2}" type="pres">
      <dgm:prSet presAssocID="{387284D0-3A75-4367-98A1-9C1F14890264}" presName="node" presStyleLbl="node1" presStyleIdx="0" presStyleCnt="5" custLinFactX="100000" custLinFactY="15398" custLinFactNeighborX="107393" custLinFactNeighborY="100000">
        <dgm:presLayoutVars>
          <dgm:bulletEnabled val="1"/>
        </dgm:presLayoutVars>
      </dgm:prSet>
      <dgm:spPr/>
    </dgm:pt>
    <dgm:pt modelId="{DA6C469D-1BF2-40B2-9ABA-C7EF05F42434}" type="pres">
      <dgm:prSet presAssocID="{1A8055A6-2435-4C15-AC63-4CC1B938BF2C}" presName="sibTrans" presStyleCnt="0"/>
      <dgm:spPr/>
    </dgm:pt>
    <dgm:pt modelId="{144FE408-F6C5-4D7C-9E9E-94DEDD3B56D1}" type="pres">
      <dgm:prSet presAssocID="{F17E4C2B-7A6D-4B8C-A535-B3CB5DD8084E}" presName="node" presStyleLbl="node1" presStyleIdx="1" presStyleCnt="5" custLinFactNeighborX="-50000" custLinFactNeighborY="15034">
        <dgm:presLayoutVars>
          <dgm:bulletEnabled val="1"/>
        </dgm:presLayoutVars>
      </dgm:prSet>
      <dgm:spPr/>
    </dgm:pt>
    <dgm:pt modelId="{47BED331-1DDA-45C3-B346-50C9FA3F5B66}" type="pres">
      <dgm:prSet presAssocID="{8E3D4824-5751-4BB7-9069-DE17C23AB81C}" presName="sibTrans" presStyleCnt="0"/>
      <dgm:spPr/>
    </dgm:pt>
    <dgm:pt modelId="{842C0A36-F475-483D-B4CE-DB38A0D429A8}" type="pres">
      <dgm:prSet presAssocID="{D9261C16-36CD-4130-B888-E04B849888EA}" presName="node" presStyleLbl="node1" presStyleIdx="2" presStyleCnt="5" custLinFactNeighborX="-60000" custLinFactNeighborY="15034">
        <dgm:presLayoutVars>
          <dgm:bulletEnabled val="1"/>
        </dgm:presLayoutVars>
      </dgm:prSet>
      <dgm:spPr/>
    </dgm:pt>
    <dgm:pt modelId="{B1828A3F-4A88-42A3-BC9D-0EECFC67C770}" type="pres">
      <dgm:prSet presAssocID="{5876B9E7-D1E7-470D-B84D-35C1384F33AC}" presName="sibTrans" presStyleCnt="0"/>
      <dgm:spPr/>
    </dgm:pt>
    <dgm:pt modelId="{1771E6B5-CE07-42C8-966F-EF408B592BC5}" type="pres">
      <dgm:prSet presAssocID="{9F51280B-16A9-4249-9D9F-EEE66DE7C644}" presName="node" presStyleLbl="node1" presStyleIdx="3" presStyleCnt="5" custLinFactNeighborX="-47493" custLinFactNeighborY="-1365">
        <dgm:presLayoutVars>
          <dgm:bulletEnabled val="1"/>
        </dgm:presLayoutVars>
      </dgm:prSet>
      <dgm:spPr/>
    </dgm:pt>
    <dgm:pt modelId="{7BC1AE38-F7A8-4C34-A102-AAC023845788}" type="pres">
      <dgm:prSet presAssocID="{95E18686-ED49-4140-8DAD-85C3E675AB22}" presName="sibTrans" presStyleCnt="0"/>
      <dgm:spPr/>
    </dgm:pt>
    <dgm:pt modelId="{3B71D672-3440-4313-9F07-5222B8015326}" type="pres">
      <dgm:prSet presAssocID="{C62FB941-9240-4EA9-9E19-34021E6D1410}" presName="node" presStyleLbl="node1" presStyleIdx="4" presStyleCnt="5" custLinFactNeighborX="-58138" custLinFactNeighborY="-1365">
        <dgm:presLayoutVars>
          <dgm:bulletEnabled val="1"/>
        </dgm:presLayoutVars>
      </dgm:prSet>
      <dgm:spPr/>
    </dgm:pt>
  </dgm:ptLst>
  <dgm:cxnLst>
    <dgm:cxn modelId="{7C4D3405-A07F-4BDD-831F-49F39A4626A2}" type="presOf" srcId="{4B602F38-8066-4D58-8E20-30DFF099E39D}" destId="{BCF2317C-D044-400E-944B-467062068A0B}" srcOrd="0" destOrd="0" presId="urn:microsoft.com/office/officeart/2005/8/layout/default"/>
    <dgm:cxn modelId="{5383FF05-4A9D-4C90-A90E-5A438B2F267E}" srcId="{4B602F38-8066-4D58-8E20-30DFF099E39D}" destId="{D9261C16-36CD-4130-B888-E04B849888EA}" srcOrd="2" destOrd="0" parTransId="{34C3385E-540B-4053-BD94-1AE34F938A56}" sibTransId="{5876B9E7-D1E7-470D-B84D-35C1384F33AC}"/>
    <dgm:cxn modelId="{B521D426-F3DE-48D3-B176-CB8BB06F7355}" srcId="{4B602F38-8066-4D58-8E20-30DFF099E39D}" destId="{9F51280B-16A9-4249-9D9F-EEE66DE7C644}" srcOrd="3" destOrd="0" parTransId="{153D18E8-5719-46C9-9B4D-840B94DED604}" sibTransId="{95E18686-ED49-4140-8DAD-85C3E675AB22}"/>
    <dgm:cxn modelId="{89D11529-0DAE-4EE4-B78A-05A901FA3304}" type="presOf" srcId="{9F51280B-16A9-4249-9D9F-EEE66DE7C644}" destId="{1771E6B5-CE07-42C8-966F-EF408B592BC5}" srcOrd="0" destOrd="0" presId="urn:microsoft.com/office/officeart/2005/8/layout/default"/>
    <dgm:cxn modelId="{16D4CE31-76C1-4895-9508-F8B1F6E14846}" srcId="{4B602F38-8066-4D58-8E20-30DFF099E39D}" destId="{F17E4C2B-7A6D-4B8C-A535-B3CB5DD8084E}" srcOrd="1" destOrd="0" parTransId="{4A77E94B-899F-44C8-8EB1-F1E0B2264A02}" sibTransId="{8E3D4824-5751-4BB7-9069-DE17C23AB81C}"/>
    <dgm:cxn modelId="{642B5F45-76CD-4A73-9CEB-22DC3B08D895}" srcId="{4B602F38-8066-4D58-8E20-30DFF099E39D}" destId="{387284D0-3A75-4367-98A1-9C1F14890264}" srcOrd="0" destOrd="0" parTransId="{87A2A57B-660D-4EE7-8025-4125B661ACA6}" sibTransId="{1A8055A6-2435-4C15-AC63-4CC1B938BF2C}"/>
    <dgm:cxn modelId="{9B781A56-DCC5-47E1-A370-818C58E41A5B}" type="presOf" srcId="{387284D0-3A75-4367-98A1-9C1F14890264}" destId="{FD8E772C-EC97-44A9-8FD2-479D0E15EAA2}" srcOrd="0" destOrd="0" presId="urn:microsoft.com/office/officeart/2005/8/layout/default"/>
    <dgm:cxn modelId="{F00BA7B1-3AD8-493F-AA7C-C595F7901714}" srcId="{4B602F38-8066-4D58-8E20-30DFF099E39D}" destId="{C62FB941-9240-4EA9-9E19-34021E6D1410}" srcOrd="4" destOrd="0" parTransId="{CC9B0968-D7F2-4CF6-A093-E4E106A65592}" sibTransId="{C2B59EC7-7B79-427A-9E88-03F1FF75FC09}"/>
    <dgm:cxn modelId="{1D6504D0-CF78-4A33-A211-DD0460F2B2EB}" type="presOf" srcId="{F17E4C2B-7A6D-4B8C-A535-B3CB5DD8084E}" destId="{144FE408-F6C5-4D7C-9E9E-94DEDD3B56D1}" srcOrd="0" destOrd="0" presId="urn:microsoft.com/office/officeart/2005/8/layout/default"/>
    <dgm:cxn modelId="{2620D1D2-6783-44F5-957A-053D7D0E3D98}" type="presOf" srcId="{C62FB941-9240-4EA9-9E19-34021E6D1410}" destId="{3B71D672-3440-4313-9F07-5222B8015326}" srcOrd="0" destOrd="0" presId="urn:microsoft.com/office/officeart/2005/8/layout/default"/>
    <dgm:cxn modelId="{FFB773EC-ACAE-4F4A-AFBA-3A337E52A2E7}" type="presOf" srcId="{D9261C16-36CD-4130-B888-E04B849888EA}" destId="{842C0A36-F475-483D-B4CE-DB38A0D429A8}" srcOrd="0" destOrd="0" presId="urn:microsoft.com/office/officeart/2005/8/layout/default"/>
    <dgm:cxn modelId="{C083E05D-074C-4BF9-B192-E906968B14A9}" type="presParOf" srcId="{BCF2317C-D044-400E-944B-467062068A0B}" destId="{FD8E772C-EC97-44A9-8FD2-479D0E15EAA2}" srcOrd="0" destOrd="0" presId="urn:microsoft.com/office/officeart/2005/8/layout/default"/>
    <dgm:cxn modelId="{F501826C-620B-47D5-AF13-0C0D89DD3FEE}" type="presParOf" srcId="{BCF2317C-D044-400E-944B-467062068A0B}" destId="{DA6C469D-1BF2-40B2-9ABA-C7EF05F42434}" srcOrd="1" destOrd="0" presId="urn:microsoft.com/office/officeart/2005/8/layout/default"/>
    <dgm:cxn modelId="{4F622675-2610-4A0B-9DAA-A6370DB6B8A5}" type="presParOf" srcId="{BCF2317C-D044-400E-944B-467062068A0B}" destId="{144FE408-F6C5-4D7C-9E9E-94DEDD3B56D1}" srcOrd="2" destOrd="0" presId="urn:microsoft.com/office/officeart/2005/8/layout/default"/>
    <dgm:cxn modelId="{F2E1E37B-9330-466B-93E2-B891C7B67C6B}" type="presParOf" srcId="{BCF2317C-D044-400E-944B-467062068A0B}" destId="{47BED331-1DDA-45C3-B346-50C9FA3F5B66}" srcOrd="3" destOrd="0" presId="urn:microsoft.com/office/officeart/2005/8/layout/default"/>
    <dgm:cxn modelId="{F4B86858-E66A-40FC-8DE5-F7CF480055C2}" type="presParOf" srcId="{BCF2317C-D044-400E-944B-467062068A0B}" destId="{842C0A36-F475-483D-B4CE-DB38A0D429A8}" srcOrd="4" destOrd="0" presId="urn:microsoft.com/office/officeart/2005/8/layout/default"/>
    <dgm:cxn modelId="{4F94443A-8F41-4E41-B2E3-BC68A31CC445}" type="presParOf" srcId="{BCF2317C-D044-400E-944B-467062068A0B}" destId="{B1828A3F-4A88-42A3-BC9D-0EECFC67C770}" srcOrd="5" destOrd="0" presId="urn:microsoft.com/office/officeart/2005/8/layout/default"/>
    <dgm:cxn modelId="{599B6997-C9AF-4B4A-BC21-5074C9D7AC3C}" type="presParOf" srcId="{BCF2317C-D044-400E-944B-467062068A0B}" destId="{1771E6B5-CE07-42C8-966F-EF408B592BC5}" srcOrd="6" destOrd="0" presId="urn:microsoft.com/office/officeart/2005/8/layout/default"/>
    <dgm:cxn modelId="{42194131-121B-400A-9DBC-F2222D006F3E}" type="presParOf" srcId="{BCF2317C-D044-400E-944B-467062068A0B}" destId="{7BC1AE38-F7A8-4C34-A102-AAC023845788}" srcOrd="7" destOrd="0" presId="urn:microsoft.com/office/officeart/2005/8/layout/default"/>
    <dgm:cxn modelId="{0E5CD4E2-4B55-4020-9275-A211B7578A74}" type="presParOf" srcId="{BCF2317C-D044-400E-944B-467062068A0B}" destId="{3B71D672-3440-4313-9F07-5222B801532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7.xml><?xml version="1.0" encoding="utf-8"?>
<dgm:dataModel xmlns:dgm="http://schemas.openxmlformats.org/drawingml/2006/diagram" xmlns:a="http://schemas.openxmlformats.org/drawingml/2006/main">
  <dgm:ptLst>
    <dgm:pt modelId="{11863F0E-9673-4D59-A55B-96C04F587708}" type="doc">
      <dgm:prSet loTypeId="urn:microsoft.com/office/officeart/2005/8/layout/default" loCatId="list" qsTypeId="urn:microsoft.com/office/officeart/2005/8/quickstyle/simple2" qsCatId="simple" csTypeId="urn:microsoft.com/office/officeart/2005/8/colors/colorful1" csCatId="colorful"/>
      <dgm:spPr/>
      <dgm:t>
        <a:bodyPr/>
        <a:lstStyle/>
        <a:p>
          <a:endParaRPr lang="en-GB"/>
        </a:p>
      </dgm:t>
    </dgm:pt>
    <dgm:pt modelId="{B3DDC5E4-9AF3-4731-A26F-528784167AE2}" type="parTrans" cxnId="{AE9875AB-2941-4F20-AA55-E06117F9A71B}">
      <dgm:prSet/>
      <dgm:spPr/>
      <dgm:t>
        <a:bodyPr/>
        <a:lstStyle/>
        <a:p>
          <a:endParaRPr lang="en-GB"/>
        </a:p>
      </dgm:t>
    </dgm:pt>
    <dgm:pt modelId="{B6A1FBAA-FE2C-417B-AA0B-86320BB99CA3}">
      <dgm:prSet/>
      <dgm:spPr/>
      <dgm:t>
        <a:bodyPr/>
        <a:lstStyle/>
        <a:p>
          <a:pPr>
            <a:defRPr b="0" i="0"/>
          </a:pPr>
          <a:r>
            <a:rPr lang="1106">
              <a:latin typeface="Arial" panose="020B0604020202020204" pitchFamily="34" charset="0"/>
              <a:cs typeface="Arial" panose="020B0604020202020204" pitchFamily="34" charset="0"/>
            </a:rPr>
            <a:t>Arbenigol / therapiwtig </a:t>
          </a:r>
        </a:p>
      </dgm:t>
    </dgm:pt>
    <dgm:pt modelId="{26293EC0-CDFB-48DD-A16F-160D9F5B367B}" type="sibTrans" cxnId="{AE9875AB-2941-4F20-AA55-E06117F9A71B}">
      <dgm:prSet/>
      <dgm:spPr/>
      <dgm:t>
        <a:bodyPr/>
        <a:lstStyle/>
        <a:p>
          <a:endParaRPr lang="en-GB"/>
        </a:p>
      </dgm:t>
    </dgm:pt>
    <dgm:pt modelId="{D27AFD2D-38E8-4F68-B80D-81B97469E0CB}" type="parTrans" cxnId="{FB44CAEA-4829-4BE0-ABAB-DEA0418EA104}">
      <dgm:prSet/>
      <dgm:spPr/>
      <dgm:t>
        <a:bodyPr/>
        <a:lstStyle/>
        <a:p>
          <a:endParaRPr lang="en-GB"/>
        </a:p>
      </dgm:t>
    </dgm:pt>
    <dgm:pt modelId="{E07D38A3-85F0-47DD-946C-B869A1A5E712}">
      <dgm:prSet/>
      <dgm:spPr/>
      <dgm:t>
        <a:bodyPr/>
        <a:lstStyle/>
        <a:p>
          <a:pPr>
            <a:defRPr b="0" i="0"/>
          </a:pPr>
          <a:r>
            <a:rPr lang="1106">
              <a:latin typeface="Arial" panose="020B0604020202020204" pitchFamily="34" charset="0"/>
              <a:cs typeface="Arial" panose="020B0604020202020204" pitchFamily="34" charset="0"/>
            </a:rPr>
            <a:t>Sbardun / peri gofid i'r plentyn / emosiynol </a:t>
          </a:r>
        </a:p>
      </dgm:t>
    </dgm:pt>
    <dgm:pt modelId="{8BE1AFF5-9644-4228-B715-6CDC0B67EBA1}" type="sibTrans" cxnId="{FB44CAEA-4829-4BE0-ABAB-DEA0418EA104}">
      <dgm:prSet/>
      <dgm:spPr/>
      <dgm:t>
        <a:bodyPr/>
        <a:lstStyle/>
        <a:p>
          <a:endParaRPr lang="en-GB"/>
        </a:p>
      </dgm:t>
    </dgm:pt>
    <dgm:pt modelId="{8DA3DA1F-FA77-4F5B-BA11-9CD0FFC9B9BB}" type="parTrans" cxnId="{DF2FD2A9-9645-4A61-A13E-E59D2A57F09F}">
      <dgm:prSet/>
      <dgm:spPr/>
      <dgm:t>
        <a:bodyPr/>
        <a:lstStyle/>
        <a:p>
          <a:endParaRPr lang="en-GB"/>
        </a:p>
      </dgm:t>
    </dgm:pt>
    <dgm:pt modelId="{A363E6EA-C8B9-47BE-80F9-8B52745EDF31}">
      <dgm:prSet/>
      <dgm:spPr/>
      <dgm:t>
        <a:bodyPr/>
        <a:lstStyle/>
        <a:p>
          <a:pPr>
            <a:defRPr b="0" i="0"/>
          </a:pPr>
          <a:r>
            <a:rPr lang="1106">
              <a:latin typeface="Arial" panose="020B0604020202020204" pitchFamily="34" charset="0"/>
              <a:cs typeface="Arial" panose="020B0604020202020204" pitchFamily="34" charset="0"/>
            </a:rPr>
            <a:t>Cymhleth - perthnasau â'r teulu </a:t>
          </a:r>
        </a:p>
      </dgm:t>
    </dgm:pt>
    <dgm:pt modelId="{DC3CE6B2-285C-425B-BC16-CAA416B9A2E3}" type="sibTrans" cxnId="{DF2FD2A9-9645-4A61-A13E-E59D2A57F09F}">
      <dgm:prSet/>
      <dgm:spPr/>
      <dgm:t>
        <a:bodyPr/>
        <a:lstStyle/>
        <a:p>
          <a:endParaRPr lang="en-GB"/>
        </a:p>
      </dgm:t>
    </dgm:pt>
    <dgm:pt modelId="{4DF4A93E-5BFF-4586-A2DC-606EC6AD01FF}" type="parTrans" cxnId="{EDA906EF-3CFA-4B86-BDDC-068792075C16}">
      <dgm:prSet/>
      <dgm:spPr/>
      <dgm:t>
        <a:bodyPr/>
        <a:lstStyle/>
        <a:p>
          <a:endParaRPr lang="en-GB"/>
        </a:p>
      </dgm:t>
    </dgm:pt>
    <dgm:pt modelId="{96061612-B779-437D-AD40-89DE78ECB678}">
      <dgm:prSet/>
      <dgm:spPr/>
      <dgm:t>
        <a:bodyPr/>
        <a:lstStyle/>
        <a:p>
          <a:pPr>
            <a:defRPr b="0" i="0"/>
          </a:pPr>
          <a:r>
            <a:rPr lang="1106">
              <a:latin typeface="Arial" panose="020B0604020202020204" pitchFamily="34" charset="0"/>
              <a:cs typeface="Arial" panose="020B0604020202020204" pitchFamily="34" charset="0"/>
            </a:rPr>
            <a:t>Amseru - sefydlog? </a:t>
          </a:r>
        </a:p>
      </dgm:t>
    </dgm:pt>
    <dgm:pt modelId="{80C0904B-2CF3-41DD-8A1D-CA64F466B36C}" type="sibTrans" cxnId="{EDA906EF-3CFA-4B86-BDDC-068792075C16}">
      <dgm:prSet/>
      <dgm:spPr/>
      <dgm:t>
        <a:bodyPr/>
        <a:lstStyle/>
        <a:p>
          <a:endParaRPr lang="en-GB"/>
        </a:p>
      </dgm:t>
    </dgm:pt>
    <dgm:pt modelId="{0DA40259-322B-4EEB-AB73-917D36C907A8}" type="parTrans" cxnId="{DBB9D9CC-272B-47CA-8BBB-8FC2CC24BFB0}">
      <dgm:prSet/>
      <dgm:spPr/>
      <dgm:t>
        <a:bodyPr/>
        <a:lstStyle/>
        <a:p>
          <a:endParaRPr lang="en-GB"/>
        </a:p>
      </dgm:t>
    </dgm:pt>
    <dgm:pt modelId="{5ED0E888-3EAD-41E8-A9C2-3CBFBA01A6F5}">
      <dgm:prSet/>
      <dgm:spPr/>
      <dgm:t>
        <a:bodyPr/>
        <a:lstStyle/>
        <a:p>
          <a:pPr>
            <a:defRPr b="0" i="0"/>
          </a:pPr>
          <a:r>
            <a:rPr lang="1106">
              <a:latin typeface="Arial" panose="020B0604020202020204" pitchFamily="34" charset="0"/>
              <a:cs typeface="Arial" panose="020B0604020202020204" pitchFamily="34" charset="0"/>
            </a:rPr>
            <a:t>Oedran a chyfnod?</a:t>
          </a:r>
        </a:p>
      </dgm:t>
    </dgm:pt>
    <dgm:pt modelId="{A56137DD-EB17-4F94-9CCC-B0021E39CA55}" type="sibTrans" cxnId="{DBB9D9CC-272B-47CA-8BBB-8FC2CC24BFB0}">
      <dgm:prSet/>
      <dgm:spPr/>
      <dgm:t>
        <a:bodyPr/>
        <a:lstStyle/>
        <a:p>
          <a:endParaRPr lang="en-GB"/>
        </a:p>
      </dgm:t>
    </dgm:pt>
    <dgm:pt modelId="{9CF31096-2F12-4C85-A20E-47DEDADE8218}" type="parTrans" cxnId="{978C5212-B141-4B22-B180-0BA17DF59913}">
      <dgm:prSet/>
      <dgm:spPr/>
      <dgm:t>
        <a:bodyPr/>
        <a:lstStyle/>
        <a:p>
          <a:endParaRPr lang="en-GB"/>
        </a:p>
      </dgm:t>
    </dgm:pt>
    <dgm:pt modelId="{2370C992-4F65-4F9F-AB30-A1BFEB9C8729}">
      <dgm:prSet/>
      <dgm:spPr/>
      <dgm:t>
        <a:bodyPr/>
        <a:lstStyle/>
        <a:p>
          <a:pPr>
            <a:defRPr b="0" i="0"/>
          </a:pPr>
          <a:r>
            <a:rPr lang="1106">
              <a:latin typeface="Arial" panose="020B0604020202020204" pitchFamily="34" charset="0"/>
              <a:cs typeface="Arial" panose="020B0604020202020204" pitchFamily="34" charset="0"/>
            </a:rPr>
            <a:t>Diffyg eglurder - rolau, diben</a:t>
          </a:r>
        </a:p>
      </dgm:t>
    </dgm:pt>
    <dgm:pt modelId="{44D6D458-4959-471A-BA9F-056F72EBF09C}" type="sibTrans" cxnId="{978C5212-B141-4B22-B180-0BA17DF59913}">
      <dgm:prSet/>
      <dgm:spPr/>
      <dgm:t>
        <a:bodyPr/>
        <a:lstStyle/>
        <a:p>
          <a:endParaRPr lang="en-GB"/>
        </a:p>
      </dgm:t>
    </dgm:pt>
    <dgm:pt modelId="{797AA901-C1FE-4173-B42F-BFCD4370E24C}" type="parTrans" cxnId="{0EC1AF33-EA54-4088-A378-4E5E101AF337}">
      <dgm:prSet/>
      <dgm:spPr/>
      <dgm:t>
        <a:bodyPr/>
        <a:lstStyle/>
        <a:p>
          <a:endParaRPr lang="en-GB"/>
        </a:p>
      </dgm:t>
    </dgm:pt>
    <dgm:pt modelId="{0CBBAA96-2376-4400-A270-DEBCDC2F2A4F}">
      <dgm:prSet/>
      <dgm:spPr/>
      <dgm:t>
        <a:bodyPr/>
        <a:lstStyle/>
        <a:p>
          <a:pPr>
            <a:defRPr b="0" i="0"/>
          </a:pPr>
          <a:r>
            <a:rPr lang="1106">
              <a:latin typeface="Arial" panose="020B0604020202020204" pitchFamily="34" charset="0"/>
              <a:cs typeface="Arial" panose="020B0604020202020204" pitchFamily="34" charset="0"/>
            </a:rPr>
            <a:t>Ffocws y plant a roddwyd i'w mabwysiadu </a:t>
          </a:r>
        </a:p>
      </dgm:t>
    </dgm:pt>
    <dgm:pt modelId="{8BD60A00-10CE-4716-8923-CF412C18BF70}" type="sibTrans" cxnId="{0EC1AF33-EA54-4088-A378-4E5E101AF337}">
      <dgm:prSet/>
      <dgm:spPr/>
      <dgm:t>
        <a:bodyPr/>
        <a:lstStyle/>
        <a:p>
          <a:endParaRPr lang="en-GB"/>
        </a:p>
      </dgm:t>
    </dgm:pt>
    <dgm:pt modelId="{2B8F4212-07FC-48C1-AF1F-CA06F0D74278}" type="parTrans" cxnId="{2B4FCCF1-418F-4D94-A6EC-4A8900E62D3E}">
      <dgm:prSet/>
      <dgm:spPr/>
      <dgm:t>
        <a:bodyPr/>
        <a:lstStyle/>
        <a:p>
          <a:endParaRPr lang="en-GB"/>
        </a:p>
      </dgm:t>
    </dgm:pt>
    <dgm:pt modelId="{E50C1AC5-CFF5-4D24-BD72-3330A9EE7C6C}">
      <dgm:prSet/>
      <dgm:spPr/>
      <dgm:t>
        <a:bodyPr/>
        <a:lstStyle/>
        <a:p>
          <a:pPr>
            <a:defRPr b="0" i="0"/>
          </a:pPr>
          <a:r>
            <a:rPr lang="1106">
              <a:latin typeface="Arial" panose="020B0604020202020204" pitchFamily="34" charset="0"/>
              <a:cs typeface="Arial" panose="020B0604020202020204" pitchFamily="34" charset="0"/>
            </a:rPr>
            <a:t>Ffocws ar y cynnyrch nid y broses</a:t>
          </a:r>
        </a:p>
      </dgm:t>
    </dgm:pt>
    <dgm:pt modelId="{BD19D6C0-64B6-453E-BD9F-0561940065DD}" type="sibTrans" cxnId="{2B4FCCF1-418F-4D94-A6EC-4A8900E62D3E}">
      <dgm:prSet/>
      <dgm:spPr/>
      <dgm:t>
        <a:bodyPr/>
        <a:lstStyle/>
        <a:p>
          <a:endParaRPr lang="en-GB"/>
        </a:p>
      </dgm:t>
    </dgm:pt>
    <dgm:pt modelId="{3A004F71-3BF2-4824-9A7B-5B4A22EF1BBF}" type="pres">
      <dgm:prSet presAssocID="{11863F0E-9673-4D59-A55B-96C04F587708}" presName="diagram" presStyleCnt="0">
        <dgm:presLayoutVars>
          <dgm:dir/>
          <dgm:resizeHandles val="exact"/>
        </dgm:presLayoutVars>
      </dgm:prSet>
      <dgm:spPr/>
    </dgm:pt>
    <dgm:pt modelId="{BFFD3113-8EEE-4994-AB01-5A63D991800A}" type="pres">
      <dgm:prSet presAssocID="{B6A1FBAA-FE2C-417B-AA0B-86320BB99CA3}" presName="node" presStyleLbl="node1" presStyleIdx="0" presStyleCnt="8">
        <dgm:presLayoutVars>
          <dgm:bulletEnabled val="1"/>
        </dgm:presLayoutVars>
      </dgm:prSet>
      <dgm:spPr/>
    </dgm:pt>
    <dgm:pt modelId="{D78DE826-2911-4AF0-9B14-A32004EC5CBE}" type="pres">
      <dgm:prSet presAssocID="{26293EC0-CDFB-48DD-A16F-160D9F5B367B}" presName="sibTrans" presStyleCnt="0"/>
      <dgm:spPr/>
    </dgm:pt>
    <dgm:pt modelId="{6C40A42E-38E0-4A76-B300-469A20558F72}" type="pres">
      <dgm:prSet presAssocID="{E07D38A3-85F0-47DD-946C-B869A1A5E712}" presName="node" presStyleLbl="node1" presStyleIdx="1" presStyleCnt="8">
        <dgm:presLayoutVars>
          <dgm:bulletEnabled val="1"/>
        </dgm:presLayoutVars>
      </dgm:prSet>
      <dgm:spPr/>
    </dgm:pt>
    <dgm:pt modelId="{E3D00564-4883-43E5-AC29-8A25B9239148}" type="pres">
      <dgm:prSet presAssocID="{8BE1AFF5-9644-4228-B715-6CDC0B67EBA1}" presName="sibTrans" presStyleCnt="0"/>
      <dgm:spPr/>
    </dgm:pt>
    <dgm:pt modelId="{537318AB-05B8-41E7-96BF-D0DF23C130F3}" type="pres">
      <dgm:prSet presAssocID="{A363E6EA-C8B9-47BE-80F9-8B52745EDF31}" presName="node" presStyleLbl="node1" presStyleIdx="2" presStyleCnt="8">
        <dgm:presLayoutVars>
          <dgm:bulletEnabled val="1"/>
        </dgm:presLayoutVars>
      </dgm:prSet>
      <dgm:spPr/>
    </dgm:pt>
    <dgm:pt modelId="{CF4F5B3F-ED3D-4EA6-9479-1D834B959C75}" type="pres">
      <dgm:prSet presAssocID="{DC3CE6B2-285C-425B-BC16-CAA416B9A2E3}" presName="sibTrans" presStyleCnt="0"/>
      <dgm:spPr/>
    </dgm:pt>
    <dgm:pt modelId="{214B01BE-4146-4CB9-8264-DEF61CBF1EAA}" type="pres">
      <dgm:prSet presAssocID="{96061612-B779-437D-AD40-89DE78ECB678}" presName="node" presStyleLbl="node1" presStyleIdx="3" presStyleCnt="8">
        <dgm:presLayoutVars>
          <dgm:bulletEnabled val="1"/>
        </dgm:presLayoutVars>
      </dgm:prSet>
      <dgm:spPr/>
    </dgm:pt>
    <dgm:pt modelId="{9F0356DA-9AD0-45CA-8803-ACA204E8C8CA}" type="pres">
      <dgm:prSet presAssocID="{80C0904B-2CF3-41DD-8A1D-CA64F466B36C}" presName="sibTrans" presStyleCnt="0"/>
      <dgm:spPr/>
    </dgm:pt>
    <dgm:pt modelId="{3EAAC3E0-897A-4951-A199-46B18947AF39}" type="pres">
      <dgm:prSet presAssocID="{5ED0E888-3EAD-41E8-A9C2-3CBFBA01A6F5}" presName="node" presStyleLbl="node1" presStyleIdx="4" presStyleCnt="8">
        <dgm:presLayoutVars>
          <dgm:bulletEnabled val="1"/>
        </dgm:presLayoutVars>
      </dgm:prSet>
      <dgm:spPr/>
    </dgm:pt>
    <dgm:pt modelId="{448BE931-88EC-4423-8CB1-9B822A34CEDB}" type="pres">
      <dgm:prSet presAssocID="{A56137DD-EB17-4F94-9CCC-B0021E39CA55}" presName="sibTrans" presStyleCnt="0"/>
      <dgm:spPr/>
    </dgm:pt>
    <dgm:pt modelId="{D478F833-053D-4B30-8075-DD56E7A613B9}" type="pres">
      <dgm:prSet presAssocID="{2370C992-4F65-4F9F-AB30-A1BFEB9C8729}" presName="node" presStyleLbl="node1" presStyleIdx="5" presStyleCnt="8">
        <dgm:presLayoutVars>
          <dgm:bulletEnabled val="1"/>
        </dgm:presLayoutVars>
      </dgm:prSet>
      <dgm:spPr/>
    </dgm:pt>
    <dgm:pt modelId="{1424B6FD-8F4A-46EB-B5C0-01E8676634FF}" type="pres">
      <dgm:prSet presAssocID="{44D6D458-4959-471A-BA9F-056F72EBF09C}" presName="sibTrans" presStyleCnt="0"/>
      <dgm:spPr/>
    </dgm:pt>
    <dgm:pt modelId="{79B70C31-B142-44EF-87D8-94FF63219FFB}" type="pres">
      <dgm:prSet presAssocID="{0CBBAA96-2376-4400-A270-DEBCDC2F2A4F}" presName="node" presStyleLbl="node1" presStyleIdx="6" presStyleCnt="8">
        <dgm:presLayoutVars>
          <dgm:bulletEnabled val="1"/>
        </dgm:presLayoutVars>
      </dgm:prSet>
      <dgm:spPr/>
    </dgm:pt>
    <dgm:pt modelId="{18548124-ED4C-4528-AAFF-9BD39B717FA1}" type="pres">
      <dgm:prSet presAssocID="{8BD60A00-10CE-4716-8923-CF412C18BF70}" presName="sibTrans" presStyleCnt="0"/>
      <dgm:spPr/>
    </dgm:pt>
    <dgm:pt modelId="{93411AB0-E756-494F-A5D7-2073CFF7A6EA}" type="pres">
      <dgm:prSet presAssocID="{E50C1AC5-CFF5-4D24-BD72-3330A9EE7C6C}" presName="node" presStyleLbl="node1" presStyleIdx="7" presStyleCnt="8">
        <dgm:presLayoutVars>
          <dgm:bulletEnabled val="1"/>
        </dgm:presLayoutVars>
      </dgm:prSet>
      <dgm:spPr/>
    </dgm:pt>
  </dgm:ptLst>
  <dgm:cxnLst>
    <dgm:cxn modelId="{7916A911-1A09-4B82-A4DF-399E02DEE387}" type="presOf" srcId="{0CBBAA96-2376-4400-A270-DEBCDC2F2A4F}" destId="{79B70C31-B142-44EF-87D8-94FF63219FFB}" srcOrd="0" destOrd="0" presId="urn:microsoft.com/office/officeart/2005/8/layout/default"/>
    <dgm:cxn modelId="{978C5212-B141-4B22-B180-0BA17DF59913}" srcId="{11863F0E-9673-4D59-A55B-96C04F587708}" destId="{2370C992-4F65-4F9F-AB30-A1BFEB9C8729}" srcOrd="5" destOrd="0" parTransId="{9CF31096-2F12-4C85-A20E-47DEDADE8218}" sibTransId="{44D6D458-4959-471A-BA9F-056F72EBF09C}"/>
    <dgm:cxn modelId="{190D891D-31A0-42A2-9DBF-7F0D896519A4}" type="presOf" srcId="{96061612-B779-437D-AD40-89DE78ECB678}" destId="{214B01BE-4146-4CB9-8264-DEF61CBF1EAA}" srcOrd="0" destOrd="0" presId="urn:microsoft.com/office/officeart/2005/8/layout/default"/>
    <dgm:cxn modelId="{0EC1AF33-EA54-4088-A378-4E5E101AF337}" srcId="{11863F0E-9673-4D59-A55B-96C04F587708}" destId="{0CBBAA96-2376-4400-A270-DEBCDC2F2A4F}" srcOrd="6" destOrd="0" parTransId="{797AA901-C1FE-4173-B42F-BFCD4370E24C}" sibTransId="{8BD60A00-10CE-4716-8923-CF412C18BF70}"/>
    <dgm:cxn modelId="{D1BFFA3C-3D1E-41C2-934B-865DEFB736C6}" type="presOf" srcId="{5ED0E888-3EAD-41E8-A9C2-3CBFBA01A6F5}" destId="{3EAAC3E0-897A-4951-A199-46B18947AF39}" srcOrd="0" destOrd="0" presId="urn:microsoft.com/office/officeart/2005/8/layout/default"/>
    <dgm:cxn modelId="{019D9B72-A630-48F8-B395-E7FD45301CE0}" type="presOf" srcId="{E07D38A3-85F0-47DD-946C-B869A1A5E712}" destId="{6C40A42E-38E0-4A76-B300-469A20558F72}" srcOrd="0" destOrd="0" presId="urn:microsoft.com/office/officeart/2005/8/layout/default"/>
    <dgm:cxn modelId="{5086FA75-E3FD-4E83-955B-88E000D9C372}" type="presOf" srcId="{B6A1FBAA-FE2C-417B-AA0B-86320BB99CA3}" destId="{BFFD3113-8EEE-4994-AB01-5A63D991800A}" srcOrd="0" destOrd="0" presId="urn:microsoft.com/office/officeart/2005/8/layout/default"/>
    <dgm:cxn modelId="{4F898C59-581A-48EF-A51A-7C200EBDD0D2}" type="presOf" srcId="{11863F0E-9673-4D59-A55B-96C04F587708}" destId="{3A004F71-3BF2-4824-9A7B-5B4A22EF1BBF}" srcOrd="0" destOrd="0" presId="urn:microsoft.com/office/officeart/2005/8/layout/default"/>
    <dgm:cxn modelId="{AC51B38B-7DCE-40B3-B2AE-7D93A36C6CEA}" type="presOf" srcId="{A363E6EA-C8B9-47BE-80F9-8B52745EDF31}" destId="{537318AB-05B8-41E7-96BF-D0DF23C130F3}" srcOrd="0" destOrd="0" presId="urn:microsoft.com/office/officeart/2005/8/layout/default"/>
    <dgm:cxn modelId="{0643C598-8358-423D-B871-C6A5379631A1}" type="presOf" srcId="{2370C992-4F65-4F9F-AB30-A1BFEB9C8729}" destId="{D478F833-053D-4B30-8075-DD56E7A613B9}" srcOrd="0" destOrd="0" presId="urn:microsoft.com/office/officeart/2005/8/layout/default"/>
    <dgm:cxn modelId="{DF2FD2A9-9645-4A61-A13E-E59D2A57F09F}" srcId="{11863F0E-9673-4D59-A55B-96C04F587708}" destId="{A363E6EA-C8B9-47BE-80F9-8B52745EDF31}" srcOrd="2" destOrd="0" parTransId="{8DA3DA1F-FA77-4F5B-BA11-9CD0FFC9B9BB}" sibTransId="{DC3CE6B2-285C-425B-BC16-CAA416B9A2E3}"/>
    <dgm:cxn modelId="{AE9875AB-2941-4F20-AA55-E06117F9A71B}" srcId="{11863F0E-9673-4D59-A55B-96C04F587708}" destId="{B6A1FBAA-FE2C-417B-AA0B-86320BB99CA3}" srcOrd="0" destOrd="0" parTransId="{B3DDC5E4-9AF3-4731-A26F-528784167AE2}" sibTransId="{26293EC0-CDFB-48DD-A16F-160D9F5B367B}"/>
    <dgm:cxn modelId="{F31CF5C4-9083-4BDB-A045-80A311C63BD2}" type="presOf" srcId="{E50C1AC5-CFF5-4D24-BD72-3330A9EE7C6C}" destId="{93411AB0-E756-494F-A5D7-2073CFF7A6EA}" srcOrd="0" destOrd="0" presId="urn:microsoft.com/office/officeart/2005/8/layout/default"/>
    <dgm:cxn modelId="{DBB9D9CC-272B-47CA-8BBB-8FC2CC24BFB0}" srcId="{11863F0E-9673-4D59-A55B-96C04F587708}" destId="{5ED0E888-3EAD-41E8-A9C2-3CBFBA01A6F5}" srcOrd="4" destOrd="0" parTransId="{0DA40259-322B-4EEB-AB73-917D36C907A8}" sibTransId="{A56137DD-EB17-4F94-9CCC-B0021E39CA55}"/>
    <dgm:cxn modelId="{FB44CAEA-4829-4BE0-ABAB-DEA0418EA104}" srcId="{11863F0E-9673-4D59-A55B-96C04F587708}" destId="{E07D38A3-85F0-47DD-946C-B869A1A5E712}" srcOrd="1" destOrd="0" parTransId="{D27AFD2D-38E8-4F68-B80D-81B97469E0CB}" sibTransId="{8BE1AFF5-9644-4228-B715-6CDC0B67EBA1}"/>
    <dgm:cxn modelId="{EDA906EF-3CFA-4B86-BDDC-068792075C16}" srcId="{11863F0E-9673-4D59-A55B-96C04F587708}" destId="{96061612-B779-437D-AD40-89DE78ECB678}" srcOrd="3" destOrd="0" parTransId="{4DF4A93E-5BFF-4586-A2DC-606EC6AD01FF}" sibTransId="{80C0904B-2CF3-41DD-8A1D-CA64F466B36C}"/>
    <dgm:cxn modelId="{2B4FCCF1-418F-4D94-A6EC-4A8900E62D3E}" srcId="{11863F0E-9673-4D59-A55B-96C04F587708}" destId="{E50C1AC5-CFF5-4D24-BD72-3330A9EE7C6C}" srcOrd="7" destOrd="0" parTransId="{2B8F4212-07FC-48C1-AF1F-CA06F0D74278}" sibTransId="{BD19D6C0-64B6-453E-BD9F-0561940065DD}"/>
    <dgm:cxn modelId="{A923088E-9D8F-4BD5-8829-4F1F5801F5A7}" type="presParOf" srcId="{3A004F71-3BF2-4824-9A7B-5B4A22EF1BBF}" destId="{BFFD3113-8EEE-4994-AB01-5A63D991800A}" srcOrd="0" destOrd="0" presId="urn:microsoft.com/office/officeart/2005/8/layout/default"/>
    <dgm:cxn modelId="{C231D7C3-4545-40E1-8CEB-3F77096FDBE4}" type="presParOf" srcId="{3A004F71-3BF2-4824-9A7B-5B4A22EF1BBF}" destId="{D78DE826-2911-4AF0-9B14-A32004EC5CBE}" srcOrd="1" destOrd="0" presId="urn:microsoft.com/office/officeart/2005/8/layout/default"/>
    <dgm:cxn modelId="{9DCC0B8F-F18D-4949-9CB9-254526192780}" type="presParOf" srcId="{3A004F71-3BF2-4824-9A7B-5B4A22EF1BBF}" destId="{6C40A42E-38E0-4A76-B300-469A20558F72}" srcOrd="2" destOrd="0" presId="urn:microsoft.com/office/officeart/2005/8/layout/default"/>
    <dgm:cxn modelId="{37B21FFA-8EA9-49C4-B491-2E60C3A2666A}" type="presParOf" srcId="{3A004F71-3BF2-4824-9A7B-5B4A22EF1BBF}" destId="{E3D00564-4883-43E5-AC29-8A25B9239148}" srcOrd="3" destOrd="0" presId="urn:microsoft.com/office/officeart/2005/8/layout/default"/>
    <dgm:cxn modelId="{ECE5C68F-3D49-4EC3-920C-CA0BFE610156}" type="presParOf" srcId="{3A004F71-3BF2-4824-9A7B-5B4A22EF1BBF}" destId="{537318AB-05B8-41E7-96BF-D0DF23C130F3}" srcOrd="4" destOrd="0" presId="urn:microsoft.com/office/officeart/2005/8/layout/default"/>
    <dgm:cxn modelId="{5D0C3E2C-259B-42C5-9B03-AEC8414B9BD1}" type="presParOf" srcId="{3A004F71-3BF2-4824-9A7B-5B4A22EF1BBF}" destId="{CF4F5B3F-ED3D-4EA6-9479-1D834B959C75}" srcOrd="5" destOrd="0" presId="urn:microsoft.com/office/officeart/2005/8/layout/default"/>
    <dgm:cxn modelId="{9A0690CF-48C6-4453-B15E-52C24CBB7BAE}" type="presParOf" srcId="{3A004F71-3BF2-4824-9A7B-5B4A22EF1BBF}" destId="{214B01BE-4146-4CB9-8264-DEF61CBF1EAA}" srcOrd="6" destOrd="0" presId="urn:microsoft.com/office/officeart/2005/8/layout/default"/>
    <dgm:cxn modelId="{27EA9F9D-7791-4CAB-A930-145D9B318DAE}" type="presParOf" srcId="{3A004F71-3BF2-4824-9A7B-5B4A22EF1BBF}" destId="{9F0356DA-9AD0-45CA-8803-ACA204E8C8CA}" srcOrd="7" destOrd="0" presId="urn:microsoft.com/office/officeart/2005/8/layout/default"/>
    <dgm:cxn modelId="{A302B427-1A8C-405E-9D7B-EBAFAF290035}" type="presParOf" srcId="{3A004F71-3BF2-4824-9A7B-5B4A22EF1BBF}" destId="{3EAAC3E0-897A-4951-A199-46B18947AF39}" srcOrd="8" destOrd="0" presId="urn:microsoft.com/office/officeart/2005/8/layout/default"/>
    <dgm:cxn modelId="{B8995B30-6C0D-417A-B142-91755C8FE977}" type="presParOf" srcId="{3A004F71-3BF2-4824-9A7B-5B4A22EF1BBF}" destId="{448BE931-88EC-4423-8CB1-9B822A34CEDB}" srcOrd="9" destOrd="0" presId="urn:microsoft.com/office/officeart/2005/8/layout/default"/>
    <dgm:cxn modelId="{FAE4E901-3DE8-4AD0-9514-7B9878BBED8A}" type="presParOf" srcId="{3A004F71-3BF2-4824-9A7B-5B4A22EF1BBF}" destId="{D478F833-053D-4B30-8075-DD56E7A613B9}" srcOrd="10" destOrd="0" presId="urn:microsoft.com/office/officeart/2005/8/layout/default"/>
    <dgm:cxn modelId="{A9EE3627-3B94-4197-A73C-E7144B64B7A2}" type="presParOf" srcId="{3A004F71-3BF2-4824-9A7B-5B4A22EF1BBF}" destId="{1424B6FD-8F4A-46EB-B5C0-01E8676634FF}" srcOrd="11" destOrd="0" presId="urn:microsoft.com/office/officeart/2005/8/layout/default"/>
    <dgm:cxn modelId="{2D966888-11D4-403A-B1DA-F3EAE39C3341}" type="presParOf" srcId="{3A004F71-3BF2-4824-9A7B-5B4A22EF1BBF}" destId="{79B70C31-B142-44EF-87D8-94FF63219FFB}" srcOrd="12" destOrd="0" presId="urn:microsoft.com/office/officeart/2005/8/layout/default"/>
    <dgm:cxn modelId="{AC5E57C6-8D36-4A8A-9586-B900896B64AE}" type="presParOf" srcId="{3A004F71-3BF2-4824-9A7B-5B4A22EF1BBF}" destId="{18548124-ED4C-4528-AAFF-9BD39B717FA1}" srcOrd="13" destOrd="0" presId="urn:microsoft.com/office/officeart/2005/8/layout/default"/>
    <dgm:cxn modelId="{FE0E4971-4050-4ABE-BD20-25253B2E4FAE}" type="presParOf" srcId="{3A004F71-3BF2-4824-9A7B-5B4A22EF1BBF}" destId="{93411AB0-E756-494F-A5D7-2073CFF7A6EA}"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8.xml><?xml version="1.0" encoding="utf-8"?>
<dgm:dataModel xmlns:dgm="http://schemas.openxmlformats.org/drawingml/2006/diagram" xmlns:a="http://schemas.openxmlformats.org/drawingml/2006/main">
  <dgm:ptLst>
    <dgm:pt modelId="{642A0A8F-86BB-4DD6-A4CC-43102E67811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A3F8FCA-C769-41CB-AEBA-017ED8FD3BD3}" type="parTrans" cxnId="{20CC1E2E-6049-4382-9B46-47BECCAFD24A}">
      <dgm:prSet/>
      <dgm:spPr/>
      <dgm:t>
        <a:bodyPr/>
        <a:lstStyle/>
        <a:p>
          <a:endParaRPr lang="en-US"/>
        </a:p>
      </dgm:t>
    </dgm:pt>
    <dgm:pt modelId="{AE4CAF22-E815-4440-870E-F3DA95E95392}">
      <dgm:prSet custT="1"/>
      <dgm:spPr/>
      <dgm:t>
        <a:bodyPr/>
        <a:lstStyle/>
        <a:p>
          <a:pPr>
            <a:defRPr b="0" i="0"/>
          </a:pPr>
          <a:r>
            <a:rPr lang="1106" sz="2600" b="1"/>
            <a:t>‘</a:t>
          </a:r>
          <a:r>
            <a:rPr lang="1106" sz="2600" b="1">
              <a:solidFill>
                <a:srgbClr val="002060"/>
              </a:solidFill>
            </a:rPr>
            <a:t>Given that birth families and their networks are the most significant source of genetic information the disregarding of this failing is inexcusable’ </a:t>
          </a:r>
          <a:r>
            <a:rPr lang="1106" sz="2600" b="1"/>
            <a:t>				</a:t>
          </a:r>
          <a:r>
            <a:rPr lang="1106" sz="2000" b="0">
              <a:solidFill>
                <a:srgbClr val="002060"/>
              </a:solidFill>
            </a:rPr>
            <a:t>Nicholls (2005) </a:t>
          </a:r>
          <a:endParaRPr lang="en-US" sz="2000" b="0">
            <a:solidFill>
              <a:srgbClr val="002060"/>
            </a:solidFill>
          </a:endParaRPr>
        </a:p>
      </dgm:t>
    </dgm:pt>
    <dgm:pt modelId="{72E4D537-5896-468C-9781-C7A972CA5C15}" type="sibTrans" cxnId="{20CC1E2E-6049-4382-9B46-47BECCAFD24A}">
      <dgm:prSet/>
      <dgm:spPr/>
      <dgm:t>
        <a:bodyPr/>
        <a:lstStyle/>
        <a:p>
          <a:endParaRPr lang="en-US"/>
        </a:p>
      </dgm:t>
    </dgm:pt>
    <dgm:pt modelId="{BAD6E051-1D3C-4F5B-8347-9FF21FD78171}" type="parTrans" cxnId="{B7BD5459-491D-4D1A-8F8F-4E8CD3538956}">
      <dgm:prSet/>
      <dgm:spPr/>
      <dgm:t>
        <a:bodyPr/>
        <a:lstStyle/>
        <a:p>
          <a:endParaRPr lang="en-US"/>
        </a:p>
      </dgm:t>
    </dgm:pt>
    <dgm:pt modelId="{2AC38021-3B9A-41A3-96A6-A1B0C93C9D4E}">
      <dgm:prSet custT="1"/>
      <dgm:spPr/>
      <dgm:t>
        <a:bodyPr/>
        <a:lstStyle/>
        <a:p>
          <a:pPr>
            <a:defRPr b="0" i="0"/>
          </a:pPr>
          <a:r>
            <a:rPr lang="1106" sz="2200">
              <a:solidFill>
                <a:srgbClr val="002060"/>
              </a:solidFill>
            </a:rPr>
            <a:t>“</a:t>
          </a:r>
          <a:r>
            <a:rPr lang="1106" sz="2200" i="1">
              <a:solidFill>
                <a:srgbClr val="002060"/>
              </a:solidFill>
            </a:rPr>
            <a:t>The past can be represented either in a way that helps the child to understand and accept the past while raising self esteem or in a way that lowers feelings of self worth. With experienced adults helping the child </a:t>
          </a:r>
          <a:r>
            <a:rPr lang="1106" sz="2200" b="1" i="1">
              <a:solidFill>
                <a:srgbClr val="002060"/>
              </a:solidFill>
            </a:rPr>
            <a:t>reframe negative life experiences as positives strivings that went astray</a:t>
          </a:r>
          <a:r>
            <a:rPr lang="1106" sz="2200" b="1">
              <a:solidFill>
                <a:srgbClr val="002060"/>
              </a:solidFill>
            </a:rPr>
            <a:t>”</a:t>
          </a:r>
          <a:r>
            <a:rPr lang="1106" sz="2200">
              <a:solidFill>
                <a:srgbClr val="002060"/>
              </a:solidFill>
            </a:rPr>
            <a:t> </a:t>
          </a:r>
          <a:r>
            <a:rPr lang="1106" sz="1800">
              <a:solidFill>
                <a:srgbClr val="002060"/>
              </a:solidFill>
            </a:rPr>
            <a:t>Rose and Philpot (2005).</a:t>
          </a:r>
          <a:r>
            <a:rPr lang="1106" sz="1800" i="1">
              <a:solidFill>
                <a:srgbClr val="002060"/>
              </a:solidFill>
            </a:rPr>
            <a:t> </a:t>
          </a:r>
          <a:endParaRPr lang="en-US" sz="1800">
            <a:solidFill>
              <a:srgbClr val="002060"/>
            </a:solidFill>
          </a:endParaRPr>
        </a:p>
      </dgm:t>
    </dgm:pt>
    <dgm:pt modelId="{F3EEA9EE-93CB-4865-974F-8744A444F24B}" type="sibTrans" cxnId="{B7BD5459-491D-4D1A-8F8F-4E8CD3538956}">
      <dgm:prSet/>
      <dgm:spPr/>
      <dgm:t>
        <a:bodyPr/>
        <a:lstStyle/>
        <a:p>
          <a:endParaRPr lang="en-US"/>
        </a:p>
      </dgm:t>
    </dgm:pt>
    <dgm:pt modelId="{3F8E5261-A884-49B2-8339-2FC0FA5AB310}" type="parTrans" cxnId="{FCA8BD25-9BF9-4315-97D0-25B7001CF706}">
      <dgm:prSet/>
      <dgm:spPr/>
      <dgm:t>
        <a:bodyPr/>
        <a:lstStyle/>
        <a:p>
          <a:endParaRPr lang="en-US"/>
        </a:p>
      </dgm:t>
    </dgm:pt>
    <dgm:pt modelId="{E22A4527-B0B3-462E-A13E-71C83C0CD5AB}">
      <dgm:prSet/>
      <dgm:spPr/>
      <dgm:t>
        <a:bodyPr/>
        <a:lstStyle/>
        <a:p>
          <a:endParaRPr lang="en-US"/>
        </a:p>
      </dgm:t>
    </dgm:pt>
    <dgm:pt modelId="{571BEC91-2EF0-4653-B23C-E174C5787F60}" type="sibTrans" cxnId="{FCA8BD25-9BF9-4315-97D0-25B7001CF706}">
      <dgm:prSet/>
      <dgm:spPr/>
      <dgm:t>
        <a:bodyPr/>
        <a:lstStyle/>
        <a:p>
          <a:endParaRPr lang="en-US"/>
        </a:p>
      </dgm:t>
    </dgm:pt>
    <dgm:pt modelId="{2F623DFE-056E-4FF2-9A3F-43B36515C59D}" type="pres">
      <dgm:prSet presAssocID="{642A0A8F-86BB-4DD6-A4CC-43102E678115}" presName="vert0" presStyleCnt="0">
        <dgm:presLayoutVars>
          <dgm:dir/>
          <dgm:animOne val="branch"/>
          <dgm:animLvl val="lvl"/>
        </dgm:presLayoutVars>
      </dgm:prSet>
      <dgm:spPr/>
    </dgm:pt>
    <dgm:pt modelId="{0C70AE53-0CB8-429C-AE1C-64FA6EB0C874}" type="pres">
      <dgm:prSet presAssocID="{AE4CAF22-E815-4440-870E-F3DA95E95392}" presName="thickLine" presStyleLbl="alignNode1" presStyleIdx="0" presStyleCnt="3"/>
      <dgm:spPr/>
    </dgm:pt>
    <dgm:pt modelId="{955786ED-2245-4B8C-A412-59BE1946FD09}" type="pres">
      <dgm:prSet presAssocID="{AE4CAF22-E815-4440-870E-F3DA95E95392}" presName="horz1" presStyleCnt="0"/>
      <dgm:spPr/>
    </dgm:pt>
    <dgm:pt modelId="{1AD8D638-0982-47ED-A8DB-888F55E79EA4}" type="pres">
      <dgm:prSet presAssocID="{AE4CAF22-E815-4440-870E-F3DA95E95392}" presName="tx1" presStyleLbl="revTx" presStyleIdx="0" presStyleCnt="3"/>
      <dgm:spPr/>
    </dgm:pt>
    <dgm:pt modelId="{4C4646B5-A24F-4DDA-ABE5-BE9FC4BD3969}" type="pres">
      <dgm:prSet presAssocID="{AE4CAF22-E815-4440-870E-F3DA95E95392}" presName="vert1" presStyleCnt="0"/>
      <dgm:spPr/>
    </dgm:pt>
    <dgm:pt modelId="{14F2FDE5-A529-4568-BE89-95E7683ADF0A}" type="pres">
      <dgm:prSet presAssocID="{2AC38021-3B9A-41A3-96A6-A1B0C93C9D4E}" presName="thickLine" presStyleLbl="alignNode1" presStyleIdx="1" presStyleCnt="3"/>
      <dgm:spPr/>
    </dgm:pt>
    <dgm:pt modelId="{649149ED-99B6-4711-8F34-B623E309A0B8}" type="pres">
      <dgm:prSet presAssocID="{2AC38021-3B9A-41A3-96A6-A1B0C93C9D4E}" presName="horz1" presStyleCnt="0"/>
      <dgm:spPr/>
    </dgm:pt>
    <dgm:pt modelId="{739FBEA8-A0F2-4976-B86F-716724DA6B09}" type="pres">
      <dgm:prSet presAssocID="{2AC38021-3B9A-41A3-96A6-A1B0C93C9D4E}" presName="tx1" presStyleLbl="revTx" presStyleIdx="1" presStyleCnt="3"/>
      <dgm:spPr/>
    </dgm:pt>
    <dgm:pt modelId="{92749B7C-8D00-4F08-B3CE-A1C1F8F1EB0E}" type="pres">
      <dgm:prSet presAssocID="{2AC38021-3B9A-41A3-96A6-A1B0C93C9D4E}" presName="vert1" presStyleCnt="0"/>
      <dgm:spPr/>
    </dgm:pt>
    <dgm:pt modelId="{2BBDF847-8024-408D-AB69-B6FE4CF6D956}" type="pres">
      <dgm:prSet presAssocID="{E22A4527-B0B3-462E-A13E-71C83C0CD5AB}" presName="thickLine" presStyleLbl="alignNode1" presStyleIdx="2" presStyleCnt="3"/>
      <dgm:spPr/>
    </dgm:pt>
    <dgm:pt modelId="{0FC61059-1138-47AE-B9CE-8BA6A712A373}" type="pres">
      <dgm:prSet presAssocID="{E22A4527-B0B3-462E-A13E-71C83C0CD5AB}" presName="horz1" presStyleCnt="0"/>
      <dgm:spPr/>
    </dgm:pt>
    <dgm:pt modelId="{EE831900-2C1D-46E9-9C7C-BF83502D2411}" type="pres">
      <dgm:prSet presAssocID="{E22A4527-B0B3-462E-A13E-71C83C0CD5AB}" presName="tx1" presStyleLbl="revTx" presStyleIdx="2" presStyleCnt="3"/>
      <dgm:spPr/>
    </dgm:pt>
    <dgm:pt modelId="{5D52DB1A-C2C4-47BD-826E-310E88CEB13F}" type="pres">
      <dgm:prSet presAssocID="{E22A4527-B0B3-462E-A13E-71C83C0CD5AB}" presName="vert1" presStyleCnt="0"/>
      <dgm:spPr/>
    </dgm:pt>
  </dgm:ptLst>
  <dgm:cxnLst>
    <dgm:cxn modelId="{FCA8BD25-9BF9-4315-97D0-25B7001CF706}" srcId="{642A0A8F-86BB-4DD6-A4CC-43102E678115}" destId="{E22A4527-B0B3-462E-A13E-71C83C0CD5AB}" srcOrd="2" destOrd="0" parTransId="{3F8E5261-A884-49B2-8339-2FC0FA5AB310}" sibTransId="{571BEC91-2EF0-4653-B23C-E174C5787F60}"/>
    <dgm:cxn modelId="{20CC1E2E-6049-4382-9B46-47BECCAFD24A}" srcId="{642A0A8F-86BB-4DD6-A4CC-43102E678115}" destId="{AE4CAF22-E815-4440-870E-F3DA95E95392}" srcOrd="0" destOrd="0" parTransId="{CA3F8FCA-C769-41CB-AEBA-017ED8FD3BD3}" sibTransId="{72E4D537-5896-468C-9781-C7A972CA5C15}"/>
    <dgm:cxn modelId="{FB64016C-535B-4335-8731-11CE2705E9C5}" type="presOf" srcId="{2AC38021-3B9A-41A3-96A6-A1B0C93C9D4E}" destId="{739FBEA8-A0F2-4976-B86F-716724DA6B09}" srcOrd="0" destOrd="0" presId="urn:microsoft.com/office/officeart/2008/layout/LinedList"/>
    <dgm:cxn modelId="{69B8E257-0F4B-4EB8-8F1B-5F35A2C1D003}" type="presOf" srcId="{E22A4527-B0B3-462E-A13E-71C83C0CD5AB}" destId="{EE831900-2C1D-46E9-9C7C-BF83502D2411}" srcOrd="0" destOrd="0" presId="urn:microsoft.com/office/officeart/2008/layout/LinedList"/>
    <dgm:cxn modelId="{B7BD5459-491D-4D1A-8F8F-4E8CD3538956}" srcId="{642A0A8F-86BB-4DD6-A4CC-43102E678115}" destId="{2AC38021-3B9A-41A3-96A6-A1B0C93C9D4E}" srcOrd="1" destOrd="0" parTransId="{BAD6E051-1D3C-4F5B-8347-9FF21FD78171}" sibTransId="{F3EEA9EE-93CB-4865-974F-8744A444F24B}"/>
    <dgm:cxn modelId="{6394368B-E2EC-47BF-8AA6-9C72B492538F}" type="presOf" srcId="{AE4CAF22-E815-4440-870E-F3DA95E95392}" destId="{1AD8D638-0982-47ED-A8DB-888F55E79EA4}" srcOrd="0" destOrd="0" presId="urn:microsoft.com/office/officeart/2008/layout/LinedList"/>
    <dgm:cxn modelId="{DAA26395-6740-4551-B2EA-C3A469A3F247}" type="presOf" srcId="{642A0A8F-86BB-4DD6-A4CC-43102E678115}" destId="{2F623DFE-056E-4FF2-9A3F-43B36515C59D}" srcOrd="0" destOrd="0" presId="urn:microsoft.com/office/officeart/2008/layout/LinedList"/>
    <dgm:cxn modelId="{B2758493-37D9-4741-824C-9A219EED1AE3}" type="presParOf" srcId="{2F623DFE-056E-4FF2-9A3F-43B36515C59D}" destId="{0C70AE53-0CB8-429C-AE1C-64FA6EB0C874}" srcOrd="0" destOrd="0" presId="urn:microsoft.com/office/officeart/2008/layout/LinedList"/>
    <dgm:cxn modelId="{4F0530AE-A94D-4D3D-964C-FD3B00502EC7}" type="presParOf" srcId="{2F623DFE-056E-4FF2-9A3F-43B36515C59D}" destId="{955786ED-2245-4B8C-A412-59BE1946FD09}" srcOrd="1" destOrd="0" presId="urn:microsoft.com/office/officeart/2008/layout/LinedList"/>
    <dgm:cxn modelId="{EEF61C56-48FF-4D1D-909F-DC037BD9FD52}" type="presParOf" srcId="{955786ED-2245-4B8C-A412-59BE1946FD09}" destId="{1AD8D638-0982-47ED-A8DB-888F55E79EA4}" srcOrd="0" destOrd="0" presId="urn:microsoft.com/office/officeart/2008/layout/LinedList"/>
    <dgm:cxn modelId="{E20B942F-BA44-451E-AB7C-884E9559634A}" type="presParOf" srcId="{955786ED-2245-4B8C-A412-59BE1946FD09}" destId="{4C4646B5-A24F-4DDA-ABE5-BE9FC4BD3969}" srcOrd="1" destOrd="0" presId="urn:microsoft.com/office/officeart/2008/layout/LinedList"/>
    <dgm:cxn modelId="{58CD9E2B-99DD-4B5A-BDD4-096FB6B94636}" type="presParOf" srcId="{2F623DFE-056E-4FF2-9A3F-43B36515C59D}" destId="{14F2FDE5-A529-4568-BE89-95E7683ADF0A}" srcOrd="2" destOrd="0" presId="urn:microsoft.com/office/officeart/2008/layout/LinedList"/>
    <dgm:cxn modelId="{492EAE94-B03D-4CE6-90B8-A1D0D3471C85}" type="presParOf" srcId="{2F623DFE-056E-4FF2-9A3F-43B36515C59D}" destId="{649149ED-99B6-4711-8F34-B623E309A0B8}" srcOrd="3" destOrd="0" presId="urn:microsoft.com/office/officeart/2008/layout/LinedList"/>
    <dgm:cxn modelId="{50EC36B4-051D-48BF-BBA6-9B6393EA8C3E}" type="presParOf" srcId="{649149ED-99B6-4711-8F34-B623E309A0B8}" destId="{739FBEA8-A0F2-4976-B86F-716724DA6B09}" srcOrd="0" destOrd="0" presId="urn:microsoft.com/office/officeart/2008/layout/LinedList"/>
    <dgm:cxn modelId="{CC4C2040-59FE-467E-8AD2-EE2038833E95}" type="presParOf" srcId="{649149ED-99B6-4711-8F34-B623E309A0B8}" destId="{92749B7C-8D00-4F08-B3CE-A1C1F8F1EB0E}" srcOrd="1" destOrd="0" presId="urn:microsoft.com/office/officeart/2008/layout/LinedList"/>
    <dgm:cxn modelId="{3B0F104D-DCB0-446B-8416-204703990CAE}" type="presParOf" srcId="{2F623DFE-056E-4FF2-9A3F-43B36515C59D}" destId="{2BBDF847-8024-408D-AB69-B6FE4CF6D956}" srcOrd="4" destOrd="0" presId="urn:microsoft.com/office/officeart/2008/layout/LinedList"/>
    <dgm:cxn modelId="{10AFE89B-D28C-406B-BC39-638C5A815515}" type="presParOf" srcId="{2F623DFE-056E-4FF2-9A3F-43B36515C59D}" destId="{0FC61059-1138-47AE-B9CE-8BA6A712A373}" srcOrd="5" destOrd="0" presId="urn:microsoft.com/office/officeart/2008/layout/LinedList"/>
    <dgm:cxn modelId="{4282458D-ECFB-4F8D-B261-70389EEB737A}" type="presParOf" srcId="{0FC61059-1138-47AE-B9CE-8BA6A712A373}" destId="{EE831900-2C1D-46E9-9C7C-BF83502D2411}" srcOrd="0" destOrd="0" presId="urn:microsoft.com/office/officeart/2008/layout/LinedList"/>
    <dgm:cxn modelId="{56DC495B-7F17-486A-ABB3-53B98468DA36}" type="presParOf" srcId="{0FC61059-1138-47AE-B9CE-8BA6A712A373}" destId="{5D52DB1A-C2C4-47BD-826E-310E88CEB13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ata9.xml><?xml version="1.0" encoding="utf-8"?>
<dgm:dataModel xmlns:dgm="http://schemas.openxmlformats.org/drawingml/2006/diagram" xmlns:a="http://schemas.openxmlformats.org/drawingml/2006/main">
  <dgm:ptLst>
    <dgm:pt modelId="{10122F10-0E0C-47C4-8EA9-C60C69527FD4}" type="doc">
      <dgm:prSet loTypeId="urn:microsoft.com/office/officeart/2005/8/layout/vProcess5" loCatId="process" qsTypeId="urn:microsoft.com/office/officeart/2005/8/quickstyle/simple2" qsCatId="simple" csTypeId="urn:microsoft.com/office/officeart/2005/8/colors/colorful2" csCatId="colorful" phldr="1"/>
      <dgm:spPr/>
      <dgm:t>
        <a:bodyPr/>
        <a:lstStyle/>
        <a:p>
          <a:endParaRPr lang="en-US"/>
        </a:p>
      </dgm:t>
    </dgm:pt>
    <dgm:pt modelId="{0CC20F92-A92C-4CB6-AAEF-E6C5F701F1B5}" type="parTrans" cxnId="{BC251D93-B062-4F98-B8AD-4F58FB1625D1}">
      <dgm:prSet/>
      <dgm:spPr/>
      <dgm:t>
        <a:bodyPr/>
        <a:lstStyle/>
        <a:p>
          <a:endParaRPr lang="en-US"/>
        </a:p>
      </dgm:t>
    </dgm:pt>
    <dgm:pt modelId="{B3201409-058A-48F8-9B85-8704D2FE0DE6}">
      <dgm:prSet/>
      <dgm:spPr/>
      <dgm:t>
        <a:bodyPr/>
        <a:lstStyle/>
        <a:p>
          <a:pPr>
            <a:defRPr b="0" i="0"/>
          </a:pPr>
          <a:r>
            <a:rPr lang="1106"/>
            <a:t>Beth y gallwch chi ei wneud pan gaiff plentyn/person ifanc ei leoli gyntaf?</a:t>
          </a:r>
          <a:endParaRPr lang="en-US"/>
        </a:p>
      </dgm:t>
    </dgm:pt>
    <dgm:pt modelId="{46009EEE-727D-4C6C-846D-5C6CA967F469}" type="sibTrans" cxnId="{BC251D93-B062-4F98-B8AD-4F58FB1625D1}">
      <dgm:prSet/>
      <dgm:spPr/>
      <dgm:t>
        <a:bodyPr/>
        <a:lstStyle/>
        <a:p>
          <a:endParaRPr lang="en-US"/>
        </a:p>
      </dgm:t>
    </dgm:pt>
    <dgm:pt modelId="{4466AEFB-E2E6-43D9-9848-F1CC308C4FC2}" type="parTrans" cxnId="{A1DDBE6C-5D69-4651-94D8-9112A835ED65}">
      <dgm:prSet/>
      <dgm:spPr/>
      <dgm:t>
        <a:bodyPr/>
        <a:lstStyle/>
        <a:p>
          <a:endParaRPr lang="en-US"/>
        </a:p>
      </dgm:t>
    </dgm:pt>
    <dgm:pt modelId="{602637E7-2292-43B5-B4B7-6236E5A3F196}">
      <dgm:prSet/>
      <dgm:spPr/>
      <dgm:t>
        <a:bodyPr/>
        <a:lstStyle/>
        <a:p>
          <a:pPr>
            <a:defRPr b="0" i="0"/>
          </a:pPr>
          <a:r>
            <a:rPr lang="1106"/>
            <a:t>Beth y gallwch chi ei wneud fory? </a:t>
          </a:r>
          <a:endParaRPr lang="en-US"/>
        </a:p>
      </dgm:t>
    </dgm:pt>
    <dgm:pt modelId="{1C246456-2F2F-460A-A484-456B21753D43}" type="sibTrans" cxnId="{A1DDBE6C-5D69-4651-94D8-9112A835ED65}">
      <dgm:prSet/>
      <dgm:spPr/>
      <dgm:t>
        <a:bodyPr/>
        <a:lstStyle/>
        <a:p>
          <a:endParaRPr lang="en-US"/>
        </a:p>
      </dgm:t>
    </dgm:pt>
    <dgm:pt modelId="{7751CE0D-FBF2-45F3-93B4-F9F4C7EB30AC}" type="parTrans" cxnId="{490F00B0-C708-4D36-9672-F4F1F77AE969}">
      <dgm:prSet/>
      <dgm:spPr/>
      <dgm:t>
        <a:bodyPr/>
        <a:lstStyle/>
        <a:p>
          <a:endParaRPr lang="en-US"/>
        </a:p>
      </dgm:t>
    </dgm:pt>
    <dgm:pt modelId="{999CBA24-4019-4115-B1E3-9945492CDB4C}">
      <dgm:prSet/>
      <dgm:spPr/>
      <dgm:t>
        <a:bodyPr/>
        <a:lstStyle/>
        <a:p>
          <a:pPr>
            <a:defRPr b="0" i="0"/>
          </a:pPr>
          <a:r>
            <a:rPr lang="1106"/>
            <a:t>Beth fyddwch chi'n cynllunio i'w wneud yn y dyfodol? </a:t>
          </a:r>
          <a:endParaRPr lang="en-US"/>
        </a:p>
      </dgm:t>
    </dgm:pt>
    <dgm:pt modelId="{52DFD0E8-561D-4118-B716-265367B82D7F}" type="sibTrans" cxnId="{490F00B0-C708-4D36-9672-F4F1F77AE969}">
      <dgm:prSet/>
      <dgm:spPr/>
      <dgm:t>
        <a:bodyPr/>
        <a:lstStyle/>
        <a:p>
          <a:endParaRPr lang="en-US"/>
        </a:p>
      </dgm:t>
    </dgm:pt>
    <dgm:pt modelId="{7597BAB2-A042-4134-AD16-8DA995BAB13B}" type="pres">
      <dgm:prSet presAssocID="{10122F10-0E0C-47C4-8EA9-C60C69527FD4}" presName="outerComposite" presStyleCnt="0">
        <dgm:presLayoutVars>
          <dgm:chMax val="5"/>
          <dgm:dir/>
          <dgm:resizeHandles val="exact"/>
        </dgm:presLayoutVars>
      </dgm:prSet>
      <dgm:spPr/>
    </dgm:pt>
    <dgm:pt modelId="{4B5AACE0-6C1A-44C5-9387-70096E6E63A3}" type="pres">
      <dgm:prSet presAssocID="{10122F10-0E0C-47C4-8EA9-C60C69527FD4}" presName="dummyMaxCanvas" presStyleCnt="0">
        <dgm:presLayoutVars/>
      </dgm:prSet>
      <dgm:spPr/>
    </dgm:pt>
    <dgm:pt modelId="{C34D709C-F4FE-44C0-9916-9388F62946E4}" type="pres">
      <dgm:prSet presAssocID="{10122F10-0E0C-47C4-8EA9-C60C69527FD4}" presName="ThreeNodes_1" presStyleLbl="node1" presStyleIdx="0" presStyleCnt="3" custLinFactNeighborY="112">
        <dgm:presLayoutVars>
          <dgm:bulletEnabled val="1"/>
        </dgm:presLayoutVars>
      </dgm:prSet>
      <dgm:spPr/>
    </dgm:pt>
    <dgm:pt modelId="{93B7DC7E-006A-4605-8BFE-41B5662BB94D}" type="pres">
      <dgm:prSet presAssocID="{10122F10-0E0C-47C4-8EA9-C60C69527FD4}" presName="ThreeNodes_2" presStyleLbl="node1" presStyleIdx="1" presStyleCnt="3">
        <dgm:presLayoutVars>
          <dgm:bulletEnabled val="1"/>
        </dgm:presLayoutVars>
      </dgm:prSet>
      <dgm:spPr/>
    </dgm:pt>
    <dgm:pt modelId="{3435BF5B-04DA-4419-A51B-DF969A1AE137}" type="pres">
      <dgm:prSet presAssocID="{10122F10-0E0C-47C4-8EA9-C60C69527FD4}" presName="ThreeNodes_3" presStyleLbl="node1" presStyleIdx="2" presStyleCnt="3">
        <dgm:presLayoutVars>
          <dgm:bulletEnabled val="1"/>
        </dgm:presLayoutVars>
      </dgm:prSet>
      <dgm:spPr/>
    </dgm:pt>
    <dgm:pt modelId="{CF3CE7A1-8426-4901-81F8-6B3710E33867}" type="pres">
      <dgm:prSet presAssocID="{10122F10-0E0C-47C4-8EA9-C60C69527FD4}" presName="ThreeConn_1-2" presStyleLbl="fgAccFollowNode1" presStyleIdx="0" presStyleCnt="2">
        <dgm:presLayoutVars>
          <dgm:bulletEnabled val="1"/>
        </dgm:presLayoutVars>
      </dgm:prSet>
      <dgm:spPr/>
    </dgm:pt>
    <dgm:pt modelId="{CFA80F8F-72A3-4D4F-A789-5B8B09EB9DAB}" type="pres">
      <dgm:prSet presAssocID="{10122F10-0E0C-47C4-8EA9-C60C69527FD4}" presName="ThreeConn_2-3" presStyleLbl="fgAccFollowNode1" presStyleIdx="1" presStyleCnt="2">
        <dgm:presLayoutVars>
          <dgm:bulletEnabled val="1"/>
        </dgm:presLayoutVars>
      </dgm:prSet>
      <dgm:spPr/>
    </dgm:pt>
    <dgm:pt modelId="{A1102CCC-7A16-4415-8543-0309D6CD7EFC}" type="pres">
      <dgm:prSet presAssocID="{10122F10-0E0C-47C4-8EA9-C60C69527FD4}" presName="ThreeNodes_1_text" presStyleLbl="node1" presStyleIdx="2" presStyleCnt="3">
        <dgm:presLayoutVars>
          <dgm:bulletEnabled val="1"/>
        </dgm:presLayoutVars>
      </dgm:prSet>
      <dgm:spPr/>
    </dgm:pt>
    <dgm:pt modelId="{1099A901-B3BF-4511-9FB6-77C006CFF50A}" type="pres">
      <dgm:prSet presAssocID="{10122F10-0E0C-47C4-8EA9-C60C69527FD4}" presName="ThreeNodes_2_text" presStyleLbl="node1" presStyleIdx="2" presStyleCnt="3">
        <dgm:presLayoutVars>
          <dgm:bulletEnabled val="1"/>
        </dgm:presLayoutVars>
      </dgm:prSet>
      <dgm:spPr/>
    </dgm:pt>
    <dgm:pt modelId="{10D9AF42-CAA4-411C-B84F-55F0EBD8EFFD}" type="pres">
      <dgm:prSet presAssocID="{10122F10-0E0C-47C4-8EA9-C60C69527FD4}" presName="ThreeNodes_3_text" presStyleLbl="node1" presStyleIdx="2" presStyleCnt="3">
        <dgm:presLayoutVars>
          <dgm:bulletEnabled val="1"/>
        </dgm:presLayoutVars>
      </dgm:prSet>
      <dgm:spPr/>
    </dgm:pt>
  </dgm:ptLst>
  <dgm:cxnLst>
    <dgm:cxn modelId="{6D75F700-3CF8-4AB5-8666-4352C3D3050F}" type="presOf" srcId="{602637E7-2292-43B5-B4B7-6236E5A3F196}" destId="{1099A901-B3BF-4511-9FB6-77C006CFF50A}" srcOrd="1" destOrd="0" presId="urn:microsoft.com/office/officeart/2005/8/layout/vProcess5"/>
    <dgm:cxn modelId="{40FB080F-BB02-43D3-8A67-40A015701A97}" type="presOf" srcId="{10122F10-0E0C-47C4-8EA9-C60C69527FD4}" destId="{7597BAB2-A042-4134-AD16-8DA995BAB13B}" srcOrd="0" destOrd="0" presId="urn:microsoft.com/office/officeart/2005/8/layout/vProcess5"/>
    <dgm:cxn modelId="{9516A121-035D-4618-B0D3-051A302FD2D6}" type="presOf" srcId="{B3201409-058A-48F8-9B85-8704D2FE0DE6}" destId="{A1102CCC-7A16-4415-8543-0309D6CD7EFC}" srcOrd="1" destOrd="0" presId="urn:microsoft.com/office/officeart/2005/8/layout/vProcess5"/>
    <dgm:cxn modelId="{775CC565-3CC8-436F-8803-30A677BD5697}" type="presOf" srcId="{46009EEE-727D-4C6C-846D-5C6CA967F469}" destId="{CF3CE7A1-8426-4901-81F8-6B3710E33867}" srcOrd="0" destOrd="0" presId="urn:microsoft.com/office/officeart/2005/8/layout/vProcess5"/>
    <dgm:cxn modelId="{A1DDBE6C-5D69-4651-94D8-9112A835ED65}" srcId="{10122F10-0E0C-47C4-8EA9-C60C69527FD4}" destId="{602637E7-2292-43B5-B4B7-6236E5A3F196}" srcOrd="1" destOrd="0" parTransId="{4466AEFB-E2E6-43D9-9848-F1CC308C4FC2}" sibTransId="{1C246456-2F2F-460A-A484-456B21753D43}"/>
    <dgm:cxn modelId="{BC251D93-B062-4F98-B8AD-4F58FB1625D1}" srcId="{10122F10-0E0C-47C4-8EA9-C60C69527FD4}" destId="{B3201409-058A-48F8-9B85-8704D2FE0DE6}" srcOrd="0" destOrd="0" parTransId="{0CC20F92-A92C-4CB6-AAEF-E6C5F701F1B5}" sibTransId="{46009EEE-727D-4C6C-846D-5C6CA967F469}"/>
    <dgm:cxn modelId="{490F00B0-C708-4D36-9672-F4F1F77AE969}" srcId="{10122F10-0E0C-47C4-8EA9-C60C69527FD4}" destId="{999CBA24-4019-4115-B1E3-9945492CDB4C}" srcOrd="2" destOrd="0" parTransId="{7751CE0D-FBF2-45F3-93B4-F9F4C7EB30AC}" sibTransId="{52DFD0E8-561D-4118-B716-265367B82D7F}"/>
    <dgm:cxn modelId="{B93705B3-9CC7-4A1F-A7AD-C1F9B71427E1}" type="presOf" srcId="{B3201409-058A-48F8-9B85-8704D2FE0DE6}" destId="{C34D709C-F4FE-44C0-9916-9388F62946E4}" srcOrd="0" destOrd="0" presId="urn:microsoft.com/office/officeart/2005/8/layout/vProcess5"/>
    <dgm:cxn modelId="{C08D2ABC-2DB8-4C22-94F1-63002DB7A8F5}" type="presOf" srcId="{999CBA24-4019-4115-B1E3-9945492CDB4C}" destId="{10D9AF42-CAA4-411C-B84F-55F0EBD8EFFD}" srcOrd="1" destOrd="0" presId="urn:microsoft.com/office/officeart/2005/8/layout/vProcess5"/>
    <dgm:cxn modelId="{91E35CBE-D0AB-4094-B8AC-647055225C84}" type="presOf" srcId="{1C246456-2F2F-460A-A484-456B21753D43}" destId="{CFA80F8F-72A3-4D4F-A789-5B8B09EB9DAB}" srcOrd="0" destOrd="0" presId="urn:microsoft.com/office/officeart/2005/8/layout/vProcess5"/>
    <dgm:cxn modelId="{98ED35E5-8666-4A05-85F9-28A0FA589297}" type="presOf" srcId="{999CBA24-4019-4115-B1E3-9945492CDB4C}" destId="{3435BF5B-04DA-4419-A51B-DF969A1AE137}" srcOrd="0" destOrd="0" presId="urn:microsoft.com/office/officeart/2005/8/layout/vProcess5"/>
    <dgm:cxn modelId="{51A22CEE-009A-409A-90D1-67800485DE40}" type="presOf" srcId="{602637E7-2292-43B5-B4B7-6236E5A3F196}" destId="{93B7DC7E-006A-4605-8BFE-41B5662BB94D}" srcOrd="0" destOrd="0" presId="urn:microsoft.com/office/officeart/2005/8/layout/vProcess5"/>
    <dgm:cxn modelId="{F62EC932-917B-47F1-BE7D-80FA339EF6F9}" type="presParOf" srcId="{7597BAB2-A042-4134-AD16-8DA995BAB13B}" destId="{4B5AACE0-6C1A-44C5-9387-70096E6E63A3}" srcOrd="0" destOrd="0" presId="urn:microsoft.com/office/officeart/2005/8/layout/vProcess5"/>
    <dgm:cxn modelId="{203D936E-5D6A-4D6F-B812-FDA59A8C2535}" type="presParOf" srcId="{7597BAB2-A042-4134-AD16-8DA995BAB13B}" destId="{C34D709C-F4FE-44C0-9916-9388F62946E4}" srcOrd="1" destOrd="0" presId="urn:microsoft.com/office/officeart/2005/8/layout/vProcess5"/>
    <dgm:cxn modelId="{7036E1DD-146C-4CEC-9607-E99FF90368B4}" type="presParOf" srcId="{7597BAB2-A042-4134-AD16-8DA995BAB13B}" destId="{93B7DC7E-006A-4605-8BFE-41B5662BB94D}" srcOrd="2" destOrd="0" presId="urn:microsoft.com/office/officeart/2005/8/layout/vProcess5"/>
    <dgm:cxn modelId="{D524378D-48E7-4993-B2EA-2EECD8118753}" type="presParOf" srcId="{7597BAB2-A042-4134-AD16-8DA995BAB13B}" destId="{3435BF5B-04DA-4419-A51B-DF969A1AE137}" srcOrd="3" destOrd="0" presId="urn:microsoft.com/office/officeart/2005/8/layout/vProcess5"/>
    <dgm:cxn modelId="{C5834FF5-B6BE-43D5-8737-34801697D798}" type="presParOf" srcId="{7597BAB2-A042-4134-AD16-8DA995BAB13B}" destId="{CF3CE7A1-8426-4901-81F8-6B3710E33867}" srcOrd="4" destOrd="0" presId="urn:microsoft.com/office/officeart/2005/8/layout/vProcess5"/>
    <dgm:cxn modelId="{AC1A2F7E-E006-4BF9-A893-D27DE9E460AA}" type="presParOf" srcId="{7597BAB2-A042-4134-AD16-8DA995BAB13B}" destId="{CFA80F8F-72A3-4D4F-A789-5B8B09EB9DAB}" srcOrd="5" destOrd="0" presId="urn:microsoft.com/office/officeart/2005/8/layout/vProcess5"/>
    <dgm:cxn modelId="{A48C8AA0-5137-49E0-B583-248732A24082}" type="presParOf" srcId="{7597BAB2-A042-4134-AD16-8DA995BAB13B}" destId="{A1102CCC-7A16-4415-8543-0309D6CD7EFC}" srcOrd="6" destOrd="0" presId="urn:microsoft.com/office/officeart/2005/8/layout/vProcess5"/>
    <dgm:cxn modelId="{965CC209-2DC4-4F27-8046-96E77D9AA758}" type="presParOf" srcId="{7597BAB2-A042-4134-AD16-8DA995BAB13B}" destId="{1099A901-B3BF-4511-9FB6-77C006CFF50A}" srcOrd="7" destOrd="0" presId="urn:microsoft.com/office/officeart/2005/8/layout/vProcess5"/>
    <dgm:cxn modelId="{7D6F396C-F3B6-427F-A533-40661E82CFA4}" type="presParOf" srcId="{7597BAB2-A042-4134-AD16-8DA995BAB13B}" destId="{10D9AF42-CAA4-411C-B84F-55F0EBD8EFF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12474-1FFE-4B76-89E7-8F75C2DE61CE}">
      <dsp:nvSpPr>
        <dsp:cNvPr id="0" name=""/>
        <dsp:cNvSpPr/>
      </dsp:nvSpPr>
      <dsp:spPr>
        <a:xfrm>
          <a:off x="1925815" y="249589"/>
          <a:ext cx="5811838" cy="5389491"/>
        </a:xfrm>
        <a:prstGeom prst="triangl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D88705-DE9A-468E-83CD-A19CABFA90EF}">
      <dsp:nvSpPr>
        <dsp:cNvPr id="0" name=""/>
        <dsp:cNvSpPr/>
      </dsp:nvSpPr>
      <dsp:spPr>
        <a:xfrm>
          <a:off x="4821912" y="581751"/>
          <a:ext cx="3777694" cy="1032963"/>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defRPr b="0" i="0"/>
          </a:pPr>
          <a:r>
            <a:rPr lang="1106" sz="4400" kern="1200"/>
            <a:t>Deddf</a:t>
          </a:r>
          <a:r>
            <a:rPr lang="1106" sz="2600" kern="1200"/>
            <a:t> </a:t>
          </a:r>
          <a:r>
            <a:rPr lang="1106" sz="2000" kern="1200"/>
            <a:t>(deddfwriaeth sylfaenol) </a:t>
          </a:r>
        </a:p>
      </dsp:txBody>
      <dsp:txXfrm>
        <a:off x="4872337" y="632176"/>
        <a:ext cx="3676844" cy="932113"/>
      </dsp:txXfrm>
    </dsp:sp>
    <dsp:sp modelId="{BAA06F62-669D-4445-9070-7B07E8389FDF}">
      <dsp:nvSpPr>
        <dsp:cNvPr id="0" name=""/>
        <dsp:cNvSpPr/>
      </dsp:nvSpPr>
      <dsp:spPr>
        <a:xfrm>
          <a:off x="4821912" y="1743835"/>
          <a:ext cx="3777694" cy="1032963"/>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defRPr b="0" i="0"/>
          </a:pPr>
          <a:r>
            <a:rPr lang="1106" sz="4000" kern="1200"/>
            <a:t>Rheoliadau</a:t>
          </a:r>
          <a:r>
            <a:rPr lang="1106" sz="2600" kern="1200"/>
            <a:t> </a:t>
          </a:r>
          <a:r>
            <a:rPr lang="1106" sz="2000" kern="1200"/>
            <a:t>(is-ddeddfwriaeth) </a:t>
          </a:r>
        </a:p>
      </dsp:txBody>
      <dsp:txXfrm>
        <a:off x="4872337" y="1794260"/>
        <a:ext cx="3676844" cy="932113"/>
      </dsp:txXfrm>
    </dsp:sp>
    <dsp:sp modelId="{BA4C1A2E-0B18-4348-83A5-B24A9DD9A97D}">
      <dsp:nvSpPr>
        <dsp:cNvPr id="0" name=""/>
        <dsp:cNvSpPr/>
      </dsp:nvSpPr>
      <dsp:spPr>
        <a:xfrm>
          <a:off x="4821912" y="2905919"/>
          <a:ext cx="3777694" cy="1032963"/>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defRPr b="0" i="0"/>
          </a:pPr>
          <a:r>
            <a:rPr lang="1106" sz="3200" kern="1200"/>
            <a:t>Cod Ymarfer </a:t>
          </a:r>
          <a:r>
            <a:rPr lang="1106" sz="2000" kern="1200"/>
            <a:t>(statudol) </a:t>
          </a:r>
        </a:p>
      </dsp:txBody>
      <dsp:txXfrm>
        <a:off x="4872337" y="2956344"/>
        <a:ext cx="3676844" cy="932113"/>
      </dsp:txXfrm>
    </dsp:sp>
    <dsp:sp modelId="{74BD5DE8-9214-4061-8331-39F98F638D2A}">
      <dsp:nvSpPr>
        <dsp:cNvPr id="0" name=""/>
        <dsp:cNvSpPr/>
      </dsp:nvSpPr>
      <dsp:spPr>
        <a:xfrm>
          <a:off x="4832905" y="4079015"/>
          <a:ext cx="3777694" cy="1032963"/>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defRPr b="0" i="0"/>
          </a:pPr>
          <a:r>
            <a:rPr lang="1106" sz="4000" kern="1200"/>
            <a:t>Canllawiau </a:t>
          </a:r>
        </a:p>
      </dsp:txBody>
      <dsp:txXfrm>
        <a:off x="4883330" y="4129440"/>
        <a:ext cx="3676844" cy="93211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44BEB-9D06-4134-9948-EAAD7FDAB707}">
      <dsp:nvSpPr>
        <dsp:cNvPr id="0" name=""/>
        <dsp:cNvSpPr/>
      </dsp:nvSpPr>
      <dsp:spPr>
        <a:xfrm>
          <a:off x="0" y="32188"/>
          <a:ext cx="10515600" cy="8494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defRPr b="0" i="0"/>
          </a:pPr>
          <a:r>
            <a:rPr lang="1106" sz="2200" kern="1200">
              <a:solidFill>
                <a:srgbClr val="002060"/>
              </a:solidFill>
              <a:latin typeface="Arial"/>
              <a:cs typeface="Arial"/>
            </a:rPr>
            <a:t>Yn syml – dyma'r term a ddefnyddir i ddisgrifio'r ystod o ffyrdd rydym yn helpu plant i ddeall a phrosesu'r hyn sydd wedi digwydd iddynt</a:t>
          </a:r>
          <a:endParaRPr lang="en-GB" sz="2200" kern="1200">
            <a:solidFill>
              <a:srgbClr val="002060"/>
            </a:solidFill>
            <a:latin typeface="Arial" panose="020B0604020202020204" pitchFamily="34" charset="0"/>
            <a:cs typeface="Arial" panose="020B0604020202020204" pitchFamily="34" charset="0"/>
          </a:endParaRPr>
        </a:p>
      </dsp:txBody>
      <dsp:txXfrm>
        <a:off x="41465" y="73653"/>
        <a:ext cx="10432670" cy="766490"/>
      </dsp:txXfrm>
    </dsp:sp>
    <dsp:sp modelId="{A4F73477-B06E-4C82-8658-CDFDC890E97D}">
      <dsp:nvSpPr>
        <dsp:cNvPr id="0" name=""/>
        <dsp:cNvSpPr/>
      </dsp:nvSpPr>
      <dsp:spPr>
        <a:xfrm>
          <a:off x="0" y="944968"/>
          <a:ext cx="10515600" cy="8494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defRPr b="0" i="0"/>
          </a:pPr>
          <a:r>
            <a:rPr lang="1106" sz="2200" kern="1200">
              <a:solidFill>
                <a:srgbClr val="002060"/>
              </a:solidFill>
              <a:latin typeface="Arial" panose="020B0604020202020204" pitchFamily="34" charset="0"/>
              <a:cs typeface="Arial" panose="020B0604020202020204" pitchFamily="34" charset="0"/>
            </a:rPr>
            <a:t>Proses nid digwyddiad - efallai na fydd llyfr stori bywyd yn ddigon </a:t>
          </a:r>
          <a:endParaRPr lang="en-GB" sz="2200" kern="1200">
            <a:solidFill>
              <a:srgbClr val="002060"/>
            </a:solidFill>
            <a:latin typeface="Arial" panose="020B0604020202020204" pitchFamily="34" charset="0"/>
            <a:cs typeface="Arial" panose="020B0604020202020204" pitchFamily="34" charset="0"/>
          </a:endParaRPr>
        </a:p>
      </dsp:txBody>
      <dsp:txXfrm>
        <a:off x="41465" y="986433"/>
        <a:ext cx="10432670" cy="766490"/>
      </dsp:txXfrm>
    </dsp:sp>
    <dsp:sp modelId="{64828C0B-FCA1-433C-9982-E003A3FE5A0A}">
      <dsp:nvSpPr>
        <dsp:cNvPr id="0" name=""/>
        <dsp:cNvSpPr/>
      </dsp:nvSpPr>
      <dsp:spPr>
        <a:xfrm>
          <a:off x="0" y="1857748"/>
          <a:ext cx="10515600" cy="8494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defRPr b="0" i="0"/>
          </a:pPr>
          <a:r>
            <a:rPr lang="1106" sz="2200" kern="1200">
              <a:solidFill>
                <a:srgbClr val="002060"/>
              </a:solidFill>
              <a:latin typeface="Arial" panose="020B0604020202020204" pitchFamily="34" charset="0"/>
              <a:cs typeface="Arial" panose="020B0604020202020204" pitchFamily="34" charset="0"/>
            </a:rPr>
            <a:t>Cymryd llawer o ffurfiau </a:t>
          </a:r>
          <a:endParaRPr lang="en-GB" sz="2200" kern="1200">
            <a:solidFill>
              <a:srgbClr val="002060"/>
            </a:solidFill>
            <a:latin typeface="Arial" panose="020B0604020202020204" pitchFamily="34" charset="0"/>
            <a:cs typeface="Arial" panose="020B0604020202020204" pitchFamily="34" charset="0"/>
          </a:endParaRPr>
        </a:p>
      </dsp:txBody>
      <dsp:txXfrm>
        <a:off x="41465" y="1899213"/>
        <a:ext cx="10432670" cy="766490"/>
      </dsp:txXfrm>
    </dsp:sp>
    <dsp:sp modelId="{91022F96-78B9-4C5A-B65E-5163E81F3F4E}">
      <dsp:nvSpPr>
        <dsp:cNvPr id="0" name=""/>
        <dsp:cNvSpPr/>
      </dsp:nvSpPr>
      <dsp:spPr>
        <a:xfrm>
          <a:off x="0" y="2770529"/>
          <a:ext cx="10515600" cy="8494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defRPr b="0" i="0"/>
          </a:pPr>
          <a:r>
            <a:rPr lang="1106" sz="2200" kern="1200">
              <a:solidFill>
                <a:srgbClr val="002060"/>
              </a:solidFill>
              <a:latin typeface="Arial" panose="020B0604020202020204" pitchFamily="34" charset="0"/>
              <a:cs typeface="Arial" panose="020B0604020202020204" pitchFamily="34" charset="0"/>
            </a:rPr>
            <a:t>Proses gydol oes – dealltwriaethau yn esblygu wrth i blentyn ddatblygu </a:t>
          </a:r>
          <a:endParaRPr lang="en-GB" sz="2200" kern="1200">
            <a:solidFill>
              <a:srgbClr val="002060"/>
            </a:solidFill>
            <a:latin typeface="Arial" panose="020B0604020202020204" pitchFamily="34" charset="0"/>
            <a:cs typeface="Arial" panose="020B0604020202020204" pitchFamily="34" charset="0"/>
          </a:endParaRPr>
        </a:p>
      </dsp:txBody>
      <dsp:txXfrm>
        <a:off x="41465" y="2811994"/>
        <a:ext cx="10432670" cy="766490"/>
      </dsp:txXfrm>
    </dsp:sp>
    <dsp:sp modelId="{E820C56B-6050-48F0-87E4-3EDCA2D7342C}">
      <dsp:nvSpPr>
        <dsp:cNvPr id="0" name=""/>
        <dsp:cNvSpPr/>
      </dsp:nvSpPr>
      <dsp:spPr>
        <a:xfrm>
          <a:off x="0" y="3683309"/>
          <a:ext cx="10515600" cy="84942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defRPr b="0" i="0"/>
          </a:pPr>
          <a:r>
            <a:rPr lang="1106" sz="2200" kern="1200">
              <a:solidFill>
                <a:srgbClr val="002060"/>
              </a:solidFill>
              <a:latin typeface="Arial" panose="020B0604020202020204" pitchFamily="34" charset="0"/>
              <a:cs typeface="Arial" panose="020B0604020202020204" pitchFamily="34" charset="0"/>
            </a:rPr>
            <a:t>Pwysig parhau i siarad amdano drwy blentyndod i lasoed a phan yn oedolyn </a:t>
          </a:r>
          <a:endParaRPr lang="en-GB" sz="2200" kern="1200">
            <a:solidFill>
              <a:srgbClr val="002060"/>
            </a:solidFill>
            <a:latin typeface="Arial" panose="020B0604020202020204" pitchFamily="34" charset="0"/>
            <a:cs typeface="Arial" panose="020B0604020202020204" pitchFamily="34" charset="0"/>
          </a:endParaRPr>
        </a:p>
      </dsp:txBody>
      <dsp:txXfrm>
        <a:off x="41465" y="3724774"/>
        <a:ext cx="10432670" cy="7664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48E2E-FC49-4AB3-BF13-AD9E3C83DD7B}">
      <dsp:nvSpPr>
        <dsp:cNvPr id="0" name=""/>
        <dsp:cNvSpPr/>
      </dsp:nvSpPr>
      <dsp:spPr>
        <a:xfrm rot="16200000">
          <a:off x="15" y="3174"/>
          <a:ext cx="3929062" cy="3929062"/>
        </a:xfrm>
        <a:prstGeom prst="upArrow">
          <a:avLst>
            <a:gd name="adj1" fmla="val 50000"/>
            <a:gd name="adj2" fmla="val 35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305816" rIns="305816" bIns="305816" numCol="1" spcCol="1270" anchor="ctr" anchorCtr="0">
          <a:noAutofit/>
        </a:bodyPr>
        <a:lstStyle/>
        <a:p>
          <a:pPr marL="0" lvl="0" indent="0" algn="ctr" defTabSz="1911350">
            <a:lnSpc>
              <a:spcPct val="90000"/>
            </a:lnSpc>
            <a:spcBef>
              <a:spcPct val="0"/>
            </a:spcBef>
            <a:spcAft>
              <a:spcPct val="35000"/>
            </a:spcAft>
            <a:buNone/>
            <a:defRPr b="0" i="0"/>
          </a:pPr>
          <a:r>
            <a:rPr lang="1106" sz="4300" kern="1200"/>
            <a:t>Sgyrsiau </a:t>
          </a:r>
        </a:p>
      </dsp:txBody>
      <dsp:txXfrm rot="5400000">
        <a:off x="687602" y="985439"/>
        <a:ext cx="3241476" cy="1964531"/>
      </dsp:txXfrm>
    </dsp:sp>
    <dsp:sp modelId="{209E628C-110C-4399-80A7-B84B648AF81C}">
      <dsp:nvSpPr>
        <dsp:cNvPr id="0" name=""/>
        <dsp:cNvSpPr/>
      </dsp:nvSpPr>
      <dsp:spPr>
        <a:xfrm rot="5400000">
          <a:off x="6129183" y="1587"/>
          <a:ext cx="3929062" cy="3929062"/>
        </a:xfrm>
        <a:prstGeom prst="upArrow">
          <a:avLst>
            <a:gd name="adj1" fmla="val 50000"/>
            <a:gd name="adj2" fmla="val 35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305816" rIns="305816" bIns="305816" numCol="1" spcCol="1270" anchor="ctr" anchorCtr="0">
          <a:noAutofit/>
        </a:bodyPr>
        <a:lstStyle/>
        <a:p>
          <a:pPr marL="0" lvl="0" indent="0" algn="ctr" defTabSz="1911350">
            <a:lnSpc>
              <a:spcPct val="90000"/>
            </a:lnSpc>
            <a:spcBef>
              <a:spcPct val="0"/>
            </a:spcBef>
            <a:spcAft>
              <a:spcPct val="35000"/>
            </a:spcAft>
            <a:buNone/>
            <a:defRPr b="0" i="0"/>
          </a:pPr>
          <a:r>
            <a:rPr lang="1106" sz="4300" kern="1200"/>
            <a:t>Llyfr stori bywyd </a:t>
          </a:r>
        </a:p>
      </dsp:txBody>
      <dsp:txXfrm rot="-5400000">
        <a:off x="6129184" y="983853"/>
        <a:ext cx="3241476" cy="19645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08F08-376A-4F40-9C02-2F6976BC5EAA}">
      <dsp:nvSpPr>
        <dsp:cNvPr id="0" name=""/>
        <dsp:cNvSpPr/>
      </dsp:nvSpPr>
      <dsp:spPr>
        <a:xfrm>
          <a:off x="4018" y="107603"/>
          <a:ext cx="8221563" cy="4279422"/>
        </a:xfrm>
        <a:prstGeom prst="rect">
          <a:avLst/>
        </a:prstGeom>
        <a:solidFill>
          <a:srgbClr val="99FFCC"/>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defRPr b="0" i="0"/>
          </a:pPr>
          <a:r>
            <a:rPr lang="1106" sz="4400" kern="1200">
              <a:solidFill>
                <a:srgbClr val="002060"/>
              </a:solidFill>
              <a:latin typeface="Arial" panose="020B0604020202020204" pitchFamily="34" charset="0"/>
              <a:cs typeface="Arial" panose="020B0604020202020204" pitchFamily="34" charset="0"/>
            </a:rPr>
            <a:t>Cofiwch….</a:t>
          </a:r>
          <a:endParaRPr lang="en-US" sz="4400" kern="1200">
            <a:solidFill>
              <a:srgbClr val="002060"/>
            </a:solidFill>
            <a:latin typeface="Arial" panose="020B0604020202020204" pitchFamily="34" charset="0"/>
            <a:cs typeface="Arial" panose="020B0604020202020204" pitchFamily="34" charset="0"/>
          </a:endParaRPr>
        </a:p>
        <a:p>
          <a:pPr marL="285750" lvl="1" indent="-285750" algn="l" defTabSz="1955800">
            <a:lnSpc>
              <a:spcPct val="90000"/>
            </a:lnSpc>
            <a:spcBef>
              <a:spcPct val="0"/>
            </a:spcBef>
            <a:spcAft>
              <a:spcPct val="15000"/>
            </a:spcAft>
            <a:buChar char="•"/>
            <a:defRPr b="0" i="0"/>
          </a:pPr>
          <a:r>
            <a:rPr lang="1106" sz="4400" kern="1200">
              <a:solidFill>
                <a:srgbClr val="002060"/>
              </a:solidFill>
              <a:latin typeface="Arial"/>
              <a:cs typeface="Arial"/>
            </a:rPr>
            <a:t>Gwrandewch ar eich gilydd</a:t>
          </a:r>
          <a:endParaRPr lang="en-US" sz="4400" kern="1200">
            <a:solidFill>
              <a:srgbClr val="002060"/>
            </a:solidFill>
            <a:latin typeface="Arial" panose="020B0604020202020204" pitchFamily="34" charset="0"/>
            <a:cs typeface="Arial" panose="020B0604020202020204" pitchFamily="34" charset="0"/>
          </a:endParaRPr>
        </a:p>
        <a:p>
          <a:pPr marL="285750" lvl="1" indent="-285750" algn="l" defTabSz="1955800">
            <a:lnSpc>
              <a:spcPct val="90000"/>
            </a:lnSpc>
            <a:spcBef>
              <a:spcPct val="0"/>
            </a:spcBef>
            <a:spcAft>
              <a:spcPct val="15000"/>
            </a:spcAft>
            <a:buChar char="•"/>
            <a:defRPr b="0" i="0"/>
          </a:pPr>
          <a:r>
            <a:rPr lang="1106" sz="4400" kern="1200">
              <a:solidFill>
                <a:srgbClr val="002060"/>
              </a:solidFill>
              <a:latin typeface="Arial"/>
              <a:cs typeface="Arial"/>
            </a:rPr>
            <a:t>Cyfrannwch!</a:t>
          </a:r>
          <a:endParaRPr lang="en-US" sz="4400" kern="1200">
            <a:solidFill>
              <a:srgbClr val="002060"/>
            </a:solidFill>
            <a:latin typeface="Arial" panose="020B0604020202020204" pitchFamily="34" charset="0"/>
            <a:cs typeface="Arial" panose="020B0604020202020204" pitchFamily="34" charset="0"/>
          </a:endParaRPr>
        </a:p>
        <a:p>
          <a:pPr marL="285750" lvl="1" indent="-285750" algn="l" defTabSz="1955800" rtl="0">
            <a:lnSpc>
              <a:spcPct val="90000"/>
            </a:lnSpc>
            <a:spcBef>
              <a:spcPct val="0"/>
            </a:spcBef>
            <a:spcAft>
              <a:spcPct val="15000"/>
            </a:spcAft>
            <a:buChar char="•"/>
            <a:defRPr b="0" i="0"/>
          </a:pPr>
          <a:r>
            <a:rPr lang="1106" sz="4400" kern="1200">
              <a:solidFill>
                <a:srgbClr val="002060"/>
              </a:solidFill>
              <a:latin typeface="Arial"/>
              <a:cs typeface="Arial"/>
            </a:rPr>
            <a:t>Amrywiaeth / atal gwahaniaethu</a:t>
          </a:r>
        </a:p>
        <a:p>
          <a:pPr marL="285750" lvl="1" indent="-285750" algn="l" defTabSz="1955800" rtl="0">
            <a:lnSpc>
              <a:spcPct val="90000"/>
            </a:lnSpc>
            <a:spcBef>
              <a:spcPct val="0"/>
            </a:spcBef>
            <a:spcAft>
              <a:spcPct val="15000"/>
            </a:spcAft>
            <a:buChar char="•"/>
            <a:defRPr b="0" i="0"/>
          </a:pPr>
          <a:r>
            <a:rPr lang="1106" sz="4400" kern="1200">
              <a:solidFill>
                <a:srgbClr val="002060"/>
              </a:solidFill>
              <a:latin typeface="Arial"/>
              <a:cs typeface="Arial"/>
            </a:rPr>
            <a:t>Cyfrinachedd / diogelu</a:t>
          </a:r>
          <a:endParaRPr lang="en-US" sz="4400" kern="1200">
            <a:solidFill>
              <a:srgbClr val="002060"/>
            </a:solidFill>
            <a:latin typeface="Arial" panose="020B0604020202020204" pitchFamily="34" charset="0"/>
            <a:cs typeface="Arial" panose="020B0604020202020204" pitchFamily="34" charset="0"/>
          </a:endParaRPr>
        </a:p>
      </dsp:txBody>
      <dsp:txXfrm>
        <a:off x="4018" y="107603"/>
        <a:ext cx="8221563" cy="42794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6FEFE-57D6-4F04-87CC-EF756795E06A}">
      <dsp:nvSpPr>
        <dsp:cNvPr id="0" name=""/>
        <dsp:cNvSpPr/>
      </dsp:nvSpPr>
      <dsp:spPr>
        <a:xfrm>
          <a:off x="0" y="849991"/>
          <a:ext cx="5906181" cy="156921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D01B3E-2E41-4BB5-9A1D-068730BCF633}">
      <dsp:nvSpPr>
        <dsp:cNvPr id="0" name=""/>
        <dsp:cNvSpPr/>
      </dsp:nvSpPr>
      <dsp:spPr>
        <a:xfrm>
          <a:off x="474687" y="1203065"/>
          <a:ext cx="863068" cy="86306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4642356-A70B-46A4-8AEE-B3595823F3FF}">
      <dsp:nvSpPr>
        <dsp:cNvPr id="0" name=""/>
        <dsp:cNvSpPr/>
      </dsp:nvSpPr>
      <dsp:spPr>
        <a:xfrm>
          <a:off x="1812443" y="849991"/>
          <a:ext cx="4093737" cy="1569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75" tIns="166075" rIns="166075" bIns="166075" numCol="1" spcCol="1270" anchor="ctr" anchorCtr="0">
          <a:noAutofit/>
        </a:bodyPr>
        <a:lstStyle/>
        <a:p>
          <a:pPr marL="0" lvl="0" indent="0" algn="l" defTabSz="844550">
            <a:lnSpc>
              <a:spcPct val="90000"/>
            </a:lnSpc>
            <a:spcBef>
              <a:spcPct val="0"/>
            </a:spcBef>
            <a:spcAft>
              <a:spcPct val="35000"/>
            </a:spcAft>
            <a:buNone/>
            <a:defRPr b="0" i="0"/>
          </a:pPr>
          <a:r>
            <a:rPr lang="1106" sz="1900" kern="1200">
              <a:solidFill>
                <a:srgbClr val="002060"/>
              </a:solidFill>
            </a:rPr>
            <a:t>Pam bod fframweithiau cyfreithiol gwahanol ar gyfer Gwaith Taith Bywyd wrth Faethu ac wrth Fabwysiadu?</a:t>
          </a:r>
          <a:endParaRPr lang="en-US" sz="1900" kern="1200">
            <a:solidFill>
              <a:srgbClr val="002060"/>
            </a:solidFill>
          </a:endParaRPr>
        </a:p>
      </dsp:txBody>
      <dsp:txXfrm>
        <a:off x="1812443" y="849991"/>
        <a:ext cx="4093737" cy="1569215"/>
      </dsp:txXfrm>
    </dsp:sp>
    <dsp:sp modelId="{10D54F0B-489E-4170-BECC-1428BE491507}">
      <dsp:nvSpPr>
        <dsp:cNvPr id="0" name=""/>
        <dsp:cNvSpPr/>
      </dsp:nvSpPr>
      <dsp:spPr>
        <a:xfrm>
          <a:off x="0" y="2811510"/>
          <a:ext cx="5906181" cy="156921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EC84DF-8B17-4B17-AD4F-D8FE636C74F8}">
      <dsp:nvSpPr>
        <dsp:cNvPr id="0" name=""/>
        <dsp:cNvSpPr/>
      </dsp:nvSpPr>
      <dsp:spPr>
        <a:xfrm>
          <a:off x="474687" y="3164584"/>
          <a:ext cx="863068" cy="863068"/>
        </a:xfrm>
        <a:prstGeom prst="rect">
          <a:avLst/>
        </a:prstGeom>
        <a:blipFill>
          <a:blip xmlns:r="http://schemas.openxmlformats.org/officeDocument/2006/relationships">
            <a:extLst>
              <a:ext uri="{28A0092B-C50C-407E-A947-70E740481C1C}">
                <a14:useLocalDpi xmlns:a14="http://schemas.microsoft.com/office/drawing/2010/main" val="0"/>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4DF7807-9027-4036-B276-C09948B3AE91}">
      <dsp:nvSpPr>
        <dsp:cNvPr id="0" name=""/>
        <dsp:cNvSpPr/>
      </dsp:nvSpPr>
      <dsp:spPr>
        <a:xfrm>
          <a:off x="1812443" y="2811510"/>
          <a:ext cx="4093737" cy="1569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75" tIns="166075" rIns="166075" bIns="166075" numCol="1" spcCol="1270" anchor="ctr" anchorCtr="0">
          <a:noAutofit/>
        </a:bodyPr>
        <a:lstStyle/>
        <a:p>
          <a:pPr marL="0" lvl="0" indent="0" algn="l" defTabSz="844550">
            <a:lnSpc>
              <a:spcPct val="90000"/>
            </a:lnSpc>
            <a:spcBef>
              <a:spcPct val="0"/>
            </a:spcBef>
            <a:spcAft>
              <a:spcPct val="35000"/>
            </a:spcAft>
            <a:buNone/>
            <a:defRPr b="0" i="0"/>
          </a:pPr>
          <a:r>
            <a:rPr lang="1106" sz="1900" kern="1200">
              <a:solidFill>
                <a:srgbClr val="002060"/>
              </a:solidFill>
            </a:rPr>
            <a:t>Goblygiadau ar gyfer ymarfer? </a:t>
          </a:r>
          <a:endParaRPr lang="en-US" sz="1900" kern="1200">
            <a:solidFill>
              <a:srgbClr val="002060"/>
            </a:solidFill>
          </a:endParaRPr>
        </a:p>
      </dsp:txBody>
      <dsp:txXfrm>
        <a:off x="1812443" y="2811510"/>
        <a:ext cx="4093737" cy="15692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81D20-8053-4BC1-80B0-528BACFEDB5A}">
      <dsp:nvSpPr>
        <dsp:cNvPr id="0" name=""/>
        <dsp:cNvSpPr/>
      </dsp:nvSpPr>
      <dsp:spPr>
        <a:xfrm>
          <a:off x="0" y="34"/>
          <a:ext cx="10515600" cy="65097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0" i="0"/>
          </a:pPr>
          <a:r>
            <a:rPr lang="1106" sz="2000" b="1" kern="1200">
              <a:solidFill>
                <a:srgbClr val="002060"/>
              </a:solidFill>
              <a:latin typeface="Arial" panose="020B0604020202020204" pitchFamily="34" charset="0"/>
              <a:cs typeface="Arial" panose="020B0604020202020204" pitchFamily="34" charset="0"/>
            </a:rPr>
            <a:t>llyfr stori bywyd </a:t>
          </a:r>
          <a:r>
            <a:rPr lang="1106" sz="1700" kern="1200">
              <a:solidFill>
                <a:srgbClr val="002060"/>
              </a:solidFill>
              <a:latin typeface="Arial" panose="020B0604020202020204" pitchFamily="34" charset="0"/>
              <a:cs typeface="Arial" panose="020B0604020202020204" pitchFamily="34" charset="0"/>
            </a:rPr>
            <a:t>- cyffredin wrth fabwysiadu, amlinellu'r stori gyfan mewn trefn gronolegol - ar gyfer y plentyn </a:t>
          </a:r>
        </a:p>
      </dsp:txBody>
      <dsp:txXfrm>
        <a:off x="31778" y="31812"/>
        <a:ext cx="10452044" cy="587416"/>
      </dsp:txXfrm>
    </dsp:sp>
    <dsp:sp modelId="{F525BDC9-1189-4A88-B9CB-D96CA3D98C1C}">
      <dsp:nvSpPr>
        <dsp:cNvPr id="0" name=""/>
        <dsp:cNvSpPr/>
      </dsp:nvSpPr>
      <dsp:spPr>
        <a:xfrm>
          <a:off x="0" y="664141"/>
          <a:ext cx="10515600" cy="65097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0" i="0"/>
          </a:pPr>
          <a:r>
            <a:rPr lang="1106" sz="2000" b="1" kern="1200">
              <a:solidFill>
                <a:srgbClr val="002060"/>
              </a:solidFill>
              <a:latin typeface="Arial" panose="020B0604020202020204" pitchFamily="34" charset="0"/>
              <a:cs typeface="Arial" panose="020B0604020202020204" pitchFamily="34" charset="0"/>
            </a:rPr>
            <a:t>stori atgofion </a:t>
          </a:r>
          <a:r>
            <a:rPr lang="1106" sz="1700" b="1" kern="1200">
              <a:solidFill>
                <a:srgbClr val="002060"/>
              </a:solidFill>
              <a:latin typeface="Arial" panose="020B0604020202020204" pitchFamily="34" charset="0"/>
              <a:cs typeface="Arial" panose="020B0604020202020204" pitchFamily="34" charset="0"/>
            </a:rPr>
            <a:t> </a:t>
          </a:r>
          <a:r>
            <a:rPr lang="1106" sz="1700" kern="1200">
              <a:solidFill>
                <a:srgbClr val="002060"/>
              </a:solidFill>
              <a:latin typeface="Arial" panose="020B0604020202020204" pitchFamily="34" charset="0"/>
              <a:cs typeface="Arial" panose="020B0604020202020204" pitchFamily="34" charset="0"/>
            </a:rPr>
            <a:t>– casgliad o atgofion (a lluniau) ddim o reidrwydd mewn trefn </a:t>
          </a:r>
        </a:p>
      </dsp:txBody>
      <dsp:txXfrm>
        <a:off x="31778" y="695919"/>
        <a:ext cx="10452044" cy="587416"/>
      </dsp:txXfrm>
    </dsp:sp>
    <dsp:sp modelId="{B95E6FFD-32DC-4757-A3F1-881071129DFD}">
      <dsp:nvSpPr>
        <dsp:cNvPr id="0" name=""/>
        <dsp:cNvSpPr/>
      </dsp:nvSpPr>
      <dsp:spPr>
        <a:xfrm>
          <a:off x="0" y="1328248"/>
          <a:ext cx="10515600" cy="65097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0" i="0"/>
          </a:pPr>
          <a:r>
            <a:rPr lang="1106" sz="2000" b="1" kern="1200">
              <a:solidFill>
                <a:srgbClr val="002060"/>
              </a:solidFill>
              <a:latin typeface="Arial" panose="020B0604020202020204" pitchFamily="34" charset="0"/>
              <a:cs typeface="Arial" panose="020B0604020202020204" pitchFamily="34" charset="0"/>
            </a:rPr>
            <a:t>bocs atgofion </a:t>
          </a:r>
          <a:r>
            <a:rPr lang="1106" sz="1700" kern="1200">
              <a:solidFill>
                <a:srgbClr val="002060"/>
              </a:solidFill>
              <a:latin typeface="Arial" panose="020B0604020202020204" pitchFamily="34" charset="0"/>
              <a:cs typeface="Arial" panose="020B0604020202020204" pitchFamily="34" charset="0"/>
            </a:rPr>
            <a:t>– lle y gellir storio atgofion - gall unrhyw un ychwanegu ato </a:t>
          </a:r>
        </a:p>
      </dsp:txBody>
      <dsp:txXfrm>
        <a:off x="31778" y="1360026"/>
        <a:ext cx="10452044" cy="587416"/>
      </dsp:txXfrm>
    </dsp:sp>
    <dsp:sp modelId="{E8640074-0624-47CE-B424-CC9579600FB3}">
      <dsp:nvSpPr>
        <dsp:cNvPr id="0" name=""/>
        <dsp:cNvSpPr/>
      </dsp:nvSpPr>
      <dsp:spPr>
        <a:xfrm>
          <a:off x="0" y="1992354"/>
          <a:ext cx="10515600" cy="65097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0" i="0"/>
          </a:pPr>
          <a:r>
            <a:rPr lang="1106" sz="2000" b="1" kern="1200">
              <a:solidFill>
                <a:srgbClr val="002060"/>
              </a:solidFill>
              <a:latin typeface="Arial" panose="020B0604020202020204" pitchFamily="34" charset="0"/>
              <a:cs typeface="Arial" panose="020B0604020202020204" pitchFamily="34" charset="0"/>
            </a:rPr>
            <a:t>albwm lluniau </a:t>
          </a:r>
          <a:r>
            <a:rPr lang="1106" sz="1700" kern="1200">
              <a:solidFill>
                <a:srgbClr val="002060"/>
              </a:solidFill>
              <a:latin typeface="Arial" panose="020B0604020202020204" pitchFamily="34" charset="0"/>
              <a:cs typeface="Arial" panose="020B0604020202020204" pitchFamily="34" charset="0"/>
            </a:rPr>
            <a:t>– syml – hawdd i rieni genedigol </a:t>
          </a:r>
        </a:p>
      </dsp:txBody>
      <dsp:txXfrm>
        <a:off x="31778" y="2024132"/>
        <a:ext cx="10452044" cy="587416"/>
      </dsp:txXfrm>
    </dsp:sp>
    <dsp:sp modelId="{2ED1DBFC-121E-43EB-B463-79903FAF3518}">
      <dsp:nvSpPr>
        <dsp:cNvPr id="0" name=""/>
        <dsp:cNvSpPr/>
      </dsp:nvSpPr>
      <dsp:spPr>
        <a:xfrm>
          <a:off x="0" y="2656461"/>
          <a:ext cx="10515600" cy="65097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0" i="0"/>
          </a:pPr>
          <a:r>
            <a:rPr lang="1106" sz="2000" b="1" kern="1200">
              <a:solidFill>
                <a:srgbClr val="002060"/>
              </a:solidFill>
              <a:latin typeface="Arial" panose="020B0604020202020204" pitchFamily="34" charset="0"/>
              <a:cs typeface="Arial" panose="020B0604020202020204" pitchFamily="34" charset="0"/>
            </a:rPr>
            <a:t>amserlen</a:t>
          </a:r>
          <a:r>
            <a:rPr lang="1106" sz="1700" kern="1200">
              <a:solidFill>
                <a:srgbClr val="002060"/>
              </a:solidFill>
              <a:latin typeface="Arial" panose="020B0604020202020204" pitchFamily="34" charset="0"/>
              <a:cs typeface="Arial" panose="020B0604020202020204" pitchFamily="34" charset="0"/>
            </a:rPr>
            <a:t>– defnyddiol i blant 7- 12 oed i wneud synnwyr o ddigwyddiadau os nad oes Gwaith Taith Bywyd blaenorol </a:t>
          </a:r>
        </a:p>
      </dsp:txBody>
      <dsp:txXfrm>
        <a:off x="31778" y="2688239"/>
        <a:ext cx="10452044" cy="587416"/>
      </dsp:txXfrm>
    </dsp:sp>
    <dsp:sp modelId="{32E542EA-2BAF-413A-8DA8-067F9CB6BF1D}">
      <dsp:nvSpPr>
        <dsp:cNvPr id="0" name=""/>
        <dsp:cNvSpPr/>
      </dsp:nvSpPr>
      <dsp:spPr>
        <a:xfrm>
          <a:off x="0" y="3320568"/>
          <a:ext cx="10515600" cy="65097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0" i="0"/>
          </a:pPr>
          <a:r>
            <a:rPr lang="1106" sz="2000" b="1" kern="1200">
              <a:solidFill>
                <a:srgbClr val="002060"/>
              </a:solidFill>
              <a:latin typeface="Arial" panose="020B0604020202020204" pitchFamily="34" charset="0"/>
              <a:cs typeface="Arial" panose="020B0604020202020204" pitchFamily="34" charset="0"/>
            </a:rPr>
            <a:t>coeden deuluol </a:t>
          </a:r>
          <a:r>
            <a:rPr lang="1106" sz="1700" kern="1200">
              <a:solidFill>
                <a:srgbClr val="002060"/>
              </a:solidFill>
              <a:latin typeface="Arial" panose="020B0604020202020204" pitchFamily="34" charset="0"/>
              <a:cs typeface="Arial" panose="020B0604020202020204" pitchFamily="34" charset="0"/>
            </a:rPr>
            <a:t>– defnyddiol i blant bach </a:t>
          </a:r>
          <a:endParaRPr lang="en-US" sz="1700" kern="1200">
            <a:solidFill>
              <a:srgbClr val="002060"/>
            </a:solidFill>
            <a:latin typeface="Arial" panose="020B0604020202020204" pitchFamily="34" charset="0"/>
            <a:cs typeface="Arial" panose="020B0604020202020204" pitchFamily="34" charset="0"/>
          </a:endParaRPr>
        </a:p>
      </dsp:txBody>
      <dsp:txXfrm>
        <a:off x="31778" y="3352346"/>
        <a:ext cx="10452044" cy="587416"/>
      </dsp:txXfrm>
    </dsp:sp>
    <dsp:sp modelId="{7B5CE835-EC09-422E-9FC3-09FB855C9078}">
      <dsp:nvSpPr>
        <dsp:cNvPr id="0" name=""/>
        <dsp:cNvSpPr/>
      </dsp:nvSpPr>
      <dsp:spPr>
        <a:xfrm>
          <a:off x="0" y="3984675"/>
          <a:ext cx="10515600" cy="65097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0" i="0"/>
          </a:pPr>
          <a:r>
            <a:rPr lang="1106" sz="2000" b="1" kern="1200">
              <a:solidFill>
                <a:srgbClr val="002060"/>
              </a:solidFill>
              <a:latin typeface="Arial" panose="020B0604020202020204" pitchFamily="34" charset="0"/>
              <a:cs typeface="Arial" panose="020B0604020202020204" pitchFamily="34" charset="0"/>
            </a:rPr>
            <a:t>geiriau a lluniau</a:t>
          </a:r>
          <a:r>
            <a:rPr lang="1106" sz="1700" b="1" kern="1200">
              <a:solidFill>
                <a:srgbClr val="002060"/>
              </a:solidFill>
              <a:latin typeface="Arial" panose="020B0604020202020204" pitchFamily="34" charset="0"/>
              <a:cs typeface="Arial" panose="020B0604020202020204" pitchFamily="34" charset="0"/>
            </a:rPr>
            <a:t> </a:t>
          </a:r>
          <a:r>
            <a:rPr lang="1106" sz="1700" kern="1200">
              <a:solidFill>
                <a:srgbClr val="002060"/>
              </a:solidFill>
              <a:latin typeface="Arial" panose="020B0604020202020204" pitchFamily="34" charset="0"/>
              <a:cs typeface="Arial" panose="020B0604020202020204" pitchFamily="34" charset="0"/>
            </a:rPr>
            <a:t>– gwych i blant iau / LD - egluro digwyddiadau </a:t>
          </a:r>
        </a:p>
      </dsp:txBody>
      <dsp:txXfrm>
        <a:off x="31778" y="4016453"/>
        <a:ext cx="10452044" cy="587416"/>
      </dsp:txXfrm>
    </dsp:sp>
    <dsp:sp modelId="{BC7CCE7E-3C15-41AC-A22D-1BA5C973681B}">
      <dsp:nvSpPr>
        <dsp:cNvPr id="0" name=""/>
        <dsp:cNvSpPr/>
      </dsp:nvSpPr>
      <dsp:spPr>
        <a:xfrm>
          <a:off x="0" y="4648782"/>
          <a:ext cx="10515600" cy="65097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0" i="0"/>
          </a:pPr>
          <a:r>
            <a:rPr lang="1106" sz="2000" b="1" kern="1200">
              <a:solidFill>
                <a:srgbClr val="002060"/>
              </a:solidFill>
              <a:latin typeface="Arial" panose="020B0604020202020204" pitchFamily="34" charset="0"/>
              <a:cs typeface="Arial" panose="020B0604020202020204" pitchFamily="34" charset="0"/>
            </a:rPr>
            <a:t>llythyr bywyd diweddarach </a:t>
          </a:r>
          <a:r>
            <a:rPr lang="1106" sz="1700" kern="1200">
              <a:solidFill>
                <a:srgbClr val="002060"/>
              </a:solidFill>
              <a:latin typeface="Arial" panose="020B0604020202020204" pitchFamily="34" charset="0"/>
              <a:cs typeface="Arial" panose="020B0604020202020204" pitchFamily="34" charset="0"/>
            </a:rPr>
            <a:t>– cyffredin wrth fabwysiadu - gellir ei ddefnyddio ar gyfer plant sy'n derbyn gofal sydd heb gael unrhyw Waith Taith Bywyd blaenorol - angen cefnogaeth i gael mynediad </a:t>
          </a:r>
        </a:p>
      </dsp:txBody>
      <dsp:txXfrm>
        <a:off x="31778" y="4680560"/>
        <a:ext cx="10452044" cy="5874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81D20-8053-4BC1-80B0-528BACFEDB5A}">
      <dsp:nvSpPr>
        <dsp:cNvPr id="0" name=""/>
        <dsp:cNvSpPr/>
      </dsp:nvSpPr>
      <dsp:spPr>
        <a:xfrm>
          <a:off x="0" y="21631"/>
          <a:ext cx="10515600" cy="905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defRPr b="0" i="0"/>
          </a:pPr>
          <a:r>
            <a:rPr lang="1106" sz="2400" kern="1200">
              <a:solidFill>
                <a:srgbClr val="002060"/>
              </a:solidFill>
              <a:latin typeface="Arial" panose="020B0604020202020204" pitchFamily="34" charset="0"/>
              <a:cs typeface="Arial" panose="020B0604020202020204" pitchFamily="34" charset="0"/>
            </a:rPr>
            <a:t>Sgyrsiau wedi eu plethu i ddefnydd bywyd bob dydd </a:t>
          </a:r>
          <a:r>
            <a:rPr lang="1106" sz="1700" kern="1200">
              <a:solidFill>
                <a:srgbClr val="002060"/>
              </a:solidFill>
              <a:latin typeface="Arial" panose="020B0604020202020204" pitchFamily="34" charset="0"/>
              <a:cs typeface="Arial" panose="020B0604020202020204" pitchFamily="34" charset="0"/>
            </a:rPr>
            <a:t>	</a:t>
          </a:r>
          <a:r>
            <a:rPr lang="1106" sz="1700" kern="1200">
              <a:solidFill>
                <a:srgbClr val="002060"/>
              </a:solidFill>
            </a:rPr>
            <a:t>	</a:t>
          </a:r>
        </a:p>
      </dsp:txBody>
      <dsp:txXfrm>
        <a:off x="44207" y="65838"/>
        <a:ext cx="10427186" cy="817166"/>
      </dsp:txXfrm>
    </dsp:sp>
    <dsp:sp modelId="{F525BDC9-1189-4A88-B9CB-D96CA3D98C1C}">
      <dsp:nvSpPr>
        <dsp:cNvPr id="0" name=""/>
        <dsp:cNvSpPr/>
      </dsp:nvSpPr>
      <dsp:spPr>
        <a:xfrm>
          <a:off x="0" y="1051051"/>
          <a:ext cx="10515600" cy="905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defRPr b="0" i="0"/>
          </a:pPr>
          <a:r>
            <a:rPr lang="1106" sz="2400" kern="1200">
              <a:solidFill>
                <a:srgbClr val="002060"/>
              </a:solidFill>
              <a:latin typeface="Arial" panose="020B0604020202020204" pitchFamily="34" charset="0"/>
              <a:cs typeface="Arial" panose="020B0604020202020204" pitchFamily="34" charset="0"/>
            </a:rPr>
            <a:t>Straeon rydym yn eu clywed amdanom ni ein hunain 'pan oeddet ti'n fabi..' </a:t>
          </a:r>
        </a:p>
      </dsp:txBody>
      <dsp:txXfrm>
        <a:off x="44207" y="1095258"/>
        <a:ext cx="10427186" cy="817166"/>
      </dsp:txXfrm>
    </dsp:sp>
    <dsp:sp modelId="{B95E6FFD-32DC-4757-A3F1-881071129DFD}">
      <dsp:nvSpPr>
        <dsp:cNvPr id="0" name=""/>
        <dsp:cNvSpPr/>
      </dsp:nvSpPr>
      <dsp:spPr>
        <a:xfrm>
          <a:off x="0" y="2080471"/>
          <a:ext cx="10515600" cy="905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defRPr b="0" i="0"/>
          </a:pPr>
          <a:r>
            <a:rPr lang="1106" sz="2400" kern="1200">
              <a:solidFill>
                <a:srgbClr val="002060"/>
              </a:solidFill>
              <a:latin typeface="Arial" panose="020B0604020202020204" pitchFamily="34" charset="0"/>
              <a:cs typeface="Arial" panose="020B0604020202020204" pitchFamily="34" charset="0"/>
            </a:rPr>
            <a:t>Pethau mae pobl yn dweud wrthym amdanom ni ein hunain 'rwyt ti'n andros o.../nid wyt ti'n andros o..'</a:t>
          </a:r>
        </a:p>
      </dsp:txBody>
      <dsp:txXfrm>
        <a:off x="44207" y="2124678"/>
        <a:ext cx="10427186" cy="817166"/>
      </dsp:txXfrm>
    </dsp:sp>
    <dsp:sp modelId="{E8640074-0624-47CE-B424-CC9579600FB3}">
      <dsp:nvSpPr>
        <dsp:cNvPr id="0" name=""/>
        <dsp:cNvSpPr/>
      </dsp:nvSpPr>
      <dsp:spPr>
        <a:xfrm>
          <a:off x="0" y="3109891"/>
          <a:ext cx="10515600" cy="905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defRPr b="0" i="0"/>
          </a:pPr>
          <a:r>
            <a:rPr lang="1106" sz="2400" kern="1200">
              <a:solidFill>
                <a:srgbClr val="002060"/>
              </a:solidFill>
              <a:latin typeface="Arial" panose="020B0604020202020204" pitchFamily="34" charset="0"/>
              <a:cs typeface="Arial" panose="020B0604020202020204" pitchFamily="34" charset="0"/>
            </a:rPr>
            <a:t>Negeseuon di-eiriau rydym yn eu mewnoli  </a:t>
          </a:r>
        </a:p>
      </dsp:txBody>
      <dsp:txXfrm>
        <a:off x="44207" y="3154098"/>
        <a:ext cx="10427186" cy="817166"/>
      </dsp:txXfrm>
    </dsp:sp>
    <dsp:sp modelId="{2ED1DBFC-121E-43EB-B463-79903FAF3518}">
      <dsp:nvSpPr>
        <dsp:cNvPr id="0" name=""/>
        <dsp:cNvSpPr/>
      </dsp:nvSpPr>
      <dsp:spPr>
        <a:xfrm>
          <a:off x="0" y="4139311"/>
          <a:ext cx="10515600" cy="9055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defRPr b="0" i="0"/>
          </a:pPr>
          <a:r>
            <a:rPr lang="1106" sz="2400" kern="1200">
              <a:solidFill>
                <a:srgbClr val="002060"/>
              </a:solidFill>
              <a:latin typeface="Arial" panose="020B0604020202020204" pitchFamily="34" charset="0"/>
              <a:cs typeface="Arial" panose="020B0604020202020204" pitchFamily="34" charset="0"/>
            </a:rPr>
            <a:t>I bwy rydyn ni'n debyg /ddim yn debyg </a:t>
          </a:r>
        </a:p>
      </dsp:txBody>
      <dsp:txXfrm>
        <a:off x="44207" y="4183518"/>
        <a:ext cx="10427186" cy="8171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D9F98-4CB6-49BB-A1B6-24270C748600}">
      <dsp:nvSpPr>
        <dsp:cNvPr id="0" name=""/>
        <dsp:cNvSpPr/>
      </dsp:nvSpPr>
      <dsp:spPr>
        <a:xfrm>
          <a:off x="3256485" y="0"/>
          <a:ext cx="3203339" cy="1734986"/>
        </a:xfrm>
        <a:prstGeom prst="trapezoid">
          <a:avLst>
            <a:gd name="adj" fmla="val 92316"/>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defRPr b="0" i="0"/>
          </a:pPr>
          <a:r>
            <a:rPr lang="1106" sz="3600" kern="1200">
              <a:solidFill>
                <a:srgbClr val="002060"/>
              </a:solidFill>
              <a:latin typeface="Arial" panose="020B0604020202020204" pitchFamily="34" charset="0"/>
              <a:cs typeface="Arial" panose="020B0604020202020204" pitchFamily="34" charset="0"/>
            </a:rPr>
            <a:t>Ffurfiol</a:t>
          </a:r>
          <a:r>
            <a:rPr lang="1106" sz="5900" kern="1200">
              <a:latin typeface="Arial" panose="020B0604020202020204" pitchFamily="34" charset="0"/>
              <a:cs typeface="Arial" panose="020B0604020202020204" pitchFamily="34" charset="0"/>
            </a:rPr>
            <a:t> </a:t>
          </a:r>
        </a:p>
      </dsp:txBody>
      <dsp:txXfrm>
        <a:off x="3256485" y="0"/>
        <a:ext cx="3203339" cy="1734986"/>
      </dsp:txXfrm>
    </dsp:sp>
    <dsp:sp modelId="{46D9E822-18E2-47A2-BA3C-4FCD8FB63463}">
      <dsp:nvSpPr>
        <dsp:cNvPr id="0" name=""/>
        <dsp:cNvSpPr/>
      </dsp:nvSpPr>
      <dsp:spPr>
        <a:xfrm>
          <a:off x="1628242" y="1725285"/>
          <a:ext cx="6459825" cy="1763771"/>
        </a:xfrm>
        <a:prstGeom prst="trapezoid">
          <a:avLst>
            <a:gd name="adj" fmla="val 92316"/>
          </a:avLst>
        </a:prstGeom>
        <a:solidFill>
          <a:schemeClr val="accent5">
            <a:hueOff val="207253"/>
            <a:satOff val="19748"/>
            <a:lumOff val="-823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defRPr b="0" i="0"/>
          </a:pPr>
          <a:r>
            <a:rPr lang="1106" sz="4000" kern="1200">
              <a:solidFill>
                <a:srgbClr val="002060"/>
              </a:solidFill>
              <a:latin typeface="Arial" panose="020B0604020202020204" pitchFamily="34" charset="0"/>
              <a:cs typeface="Arial" panose="020B0604020202020204" pitchFamily="34" charset="0"/>
            </a:rPr>
            <a:t>Ymwybodol Anffurfiol </a:t>
          </a:r>
        </a:p>
      </dsp:txBody>
      <dsp:txXfrm>
        <a:off x="2758712" y="1725285"/>
        <a:ext cx="4198886" cy="1763771"/>
      </dsp:txXfrm>
    </dsp:sp>
    <dsp:sp modelId="{9A623D7A-F12F-404B-9848-2E649583B6A4}">
      <dsp:nvSpPr>
        <dsp:cNvPr id="0" name=""/>
        <dsp:cNvSpPr/>
      </dsp:nvSpPr>
      <dsp:spPr>
        <a:xfrm>
          <a:off x="0" y="3498757"/>
          <a:ext cx="9716311" cy="1763771"/>
        </a:xfrm>
        <a:prstGeom prst="trapezoid">
          <a:avLst>
            <a:gd name="adj" fmla="val 92316"/>
          </a:avLst>
        </a:prstGeom>
        <a:solidFill>
          <a:schemeClr val="accent5">
            <a:hueOff val="414507"/>
            <a:satOff val="39495"/>
            <a:lumOff val="-1647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defRPr b="0" i="0"/>
          </a:pPr>
          <a:r>
            <a:rPr lang="1106" sz="4000" kern="1200">
              <a:solidFill>
                <a:srgbClr val="002060"/>
              </a:solidFill>
              <a:latin typeface="Arial" panose="020B0604020202020204" pitchFamily="34" charset="0"/>
              <a:cs typeface="Arial" panose="020B0604020202020204" pitchFamily="34" charset="0"/>
            </a:rPr>
            <a:t>Anymwybodol Anffurfiol </a:t>
          </a:r>
        </a:p>
      </dsp:txBody>
      <dsp:txXfrm>
        <a:off x="1700354" y="3498757"/>
        <a:ext cx="6315602" cy="17637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E772C-EC97-44A9-8FD2-479D0E15EAA2}">
      <dsp:nvSpPr>
        <dsp:cNvPr id="0" name=""/>
        <dsp:cNvSpPr/>
      </dsp:nvSpPr>
      <dsp:spPr>
        <a:xfrm>
          <a:off x="6493276" y="2141454"/>
          <a:ext cx="3089225" cy="1853535"/>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defRPr b="0" i="0"/>
          </a:pPr>
          <a:r>
            <a:rPr lang="1106" sz="1900" kern="1200"/>
            <a:t>Anelwch at y negeseuon anymwybodol anffurfiol i ddod yn fwy ymwybodol</a:t>
          </a:r>
          <a:endParaRPr lang="en-US" sz="1900" kern="1200"/>
        </a:p>
      </dsp:txBody>
      <dsp:txXfrm>
        <a:off x="6493276" y="2141454"/>
        <a:ext cx="3089225" cy="1853535"/>
      </dsp:txXfrm>
    </dsp:sp>
    <dsp:sp modelId="{144FE408-F6C5-4D7C-9E9E-94DEDD3B56D1}">
      <dsp:nvSpPr>
        <dsp:cNvPr id="0" name=""/>
        <dsp:cNvSpPr/>
      </dsp:nvSpPr>
      <dsp:spPr>
        <a:xfrm>
          <a:off x="1939974" y="281172"/>
          <a:ext cx="3089225" cy="1853535"/>
        </a:xfrm>
        <a:prstGeom prst="rec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defRPr b="0" i="0"/>
          </a:pPr>
          <a:r>
            <a:rPr lang="1106" sz="1900" kern="1200"/>
            <a:t>Ymarfer myfyriol </a:t>
          </a:r>
          <a:endParaRPr lang="en-US" sz="1900" kern="1200"/>
        </a:p>
      </dsp:txBody>
      <dsp:txXfrm>
        <a:off x="1939974" y="281172"/>
        <a:ext cx="3089225" cy="1853535"/>
      </dsp:txXfrm>
    </dsp:sp>
    <dsp:sp modelId="{842C0A36-F475-483D-B4CE-DB38A0D429A8}">
      <dsp:nvSpPr>
        <dsp:cNvPr id="0" name=""/>
        <dsp:cNvSpPr/>
      </dsp:nvSpPr>
      <dsp:spPr>
        <a:xfrm>
          <a:off x="5029199" y="281172"/>
          <a:ext cx="3089225" cy="1853535"/>
        </a:xfrm>
        <a:prstGeom prst="rect">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defRPr b="0" i="0"/>
          </a:pPr>
          <a:r>
            <a:rPr lang="1106" sz="1900" kern="1200"/>
            <a:t>‘</a:t>
          </a:r>
          <a:r>
            <a:rPr lang="1106" sz="1900" i="1" kern="1200"/>
            <a:t>Seeing the child from the inside and yourself from the outside</a:t>
          </a:r>
          <a:r>
            <a:rPr lang="1106" sz="1900" kern="1200"/>
            <a:t>’ - Dr Fonagy  </a:t>
          </a:r>
          <a:endParaRPr lang="en-US" sz="1900" kern="1200"/>
        </a:p>
      </dsp:txBody>
      <dsp:txXfrm>
        <a:off x="5029199" y="281172"/>
        <a:ext cx="3089225" cy="1853535"/>
      </dsp:txXfrm>
    </dsp:sp>
    <dsp:sp modelId="{1771E6B5-CE07-42C8-966F-EF408B592BC5}">
      <dsp:nvSpPr>
        <dsp:cNvPr id="0" name=""/>
        <dsp:cNvSpPr/>
      </dsp:nvSpPr>
      <dsp:spPr>
        <a:xfrm>
          <a:off x="318347" y="2139669"/>
          <a:ext cx="3089225" cy="1853535"/>
        </a:xfrm>
        <a:prstGeom prst="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defRPr b="0" i="0"/>
          </a:pPr>
          <a:r>
            <a:rPr lang="1106" sz="1900" kern="1200"/>
            <a:t>Model 'gweithredol' mewnol – y broses rydym yn ei defnyddio i fewnoli negeseuon amdanom ni ein hunain ac am y byd </a:t>
          </a:r>
          <a:endParaRPr lang="en-US" sz="1900" kern="1200"/>
        </a:p>
      </dsp:txBody>
      <dsp:txXfrm>
        <a:off x="318347" y="2139669"/>
        <a:ext cx="3089225" cy="1853535"/>
      </dsp:txXfrm>
    </dsp:sp>
    <dsp:sp modelId="{3B71D672-3440-4313-9F07-5222B8015326}">
      <dsp:nvSpPr>
        <dsp:cNvPr id="0" name=""/>
        <dsp:cNvSpPr/>
      </dsp:nvSpPr>
      <dsp:spPr>
        <a:xfrm>
          <a:off x="3387647" y="2139669"/>
          <a:ext cx="3089225" cy="1853535"/>
        </a:xfrm>
        <a:prstGeom prst="rect">
          <a:avLst/>
        </a:prstGeom>
        <a:solidFill>
          <a:schemeClr val="accent6">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defRPr b="0" i="0"/>
          </a:pPr>
          <a:r>
            <a:rPr lang="1106" sz="1900" kern="1200"/>
            <a:t>Theori Ymlyniad </a:t>
          </a:r>
          <a:endParaRPr lang="en-US" sz="1900" kern="1200"/>
        </a:p>
      </dsp:txBody>
      <dsp:txXfrm>
        <a:off x="3387647" y="2139669"/>
        <a:ext cx="3089225" cy="18535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FD3113-8EEE-4994-AB01-5A63D991800A}">
      <dsp:nvSpPr>
        <dsp:cNvPr id="0" name=""/>
        <dsp:cNvSpPr/>
      </dsp:nvSpPr>
      <dsp:spPr>
        <a:xfrm>
          <a:off x="2946" y="343241"/>
          <a:ext cx="2337792" cy="1402675"/>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0" i="0"/>
          </a:pPr>
          <a:r>
            <a:rPr lang="1106" sz="2500" kern="1200">
              <a:latin typeface="Arial" panose="020B0604020202020204" pitchFamily="34" charset="0"/>
              <a:cs typeface="Arial" panose="020B0604020202020204" pitchFamily="34" charset="0"/>
            </a:rPr>
            <a:t>Arbenigol / therapiwtig </a:t>
          </a:r>
        </a:p>
      </dsp:txBody>
      <dsp:txXfrm>
        <a:off x="2946" y="343241"/>
        <a:ext cx="2337792" cy="1402675"/>
      </dsp:txXfrm>
    </dsp:sp>
    <dsp:sp modelId="{6C40A42E-38E0-4A76-B300-469A20558F72}">
      <dsp:nvSpPr>
        <dsp:cNvPr id="0" name=""/>
        <dsp:cNvSpPr/>
      </dsp:nvSpPr>
      <dsp:spPr>
        <a:xfrm>
          <a:off x="2574518" y="343241"/>
          <a:ext cx="2337792" cy="1402675"/>
        </a:xfrm>
        <a:prstGeom prst="rec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0" i="0"/>
          </a:pPr>
          <a:r>
            <a:rPr lang="1106" sz="2500" kern="1200">
              <a:latin typeface="Arial" panose="020B0604020202020204" pitchFamily="34" charset="0"/>
              <a:cs typeface="Arial" panose="020B0604020202020204" pitchFamily="34" charset="0"/>
            </a:rPr>
            <a:t>Sbardun / peri gofid i'r plentyn / emosiynol </a:t>
          </a:r>
        </a:p>
      </dsp:txBody>
      <dsp:txXfrm>
        <a:off x="2574518" y="343241"/>
        <a:ext cx="2337792" cy="1402675"/>
      </dsp:txXfrm>
    </dsp:sp>
    <dsp:sp modelId="{537318AB-05B8-41E7-96BF-D0DF23C130F3}">
      <dsp:nvSpPr>
        <dsp:cNvPr id="0" name=""/>
        <dsp:cNvSpPr/>
      </dsp:nvSpPr>
      <dsp:spPr>
        <a:xfrm>
          <a:off x="5146089" y="343241"/>
          <a:ext cx="2337792" cy="1402675"/>
        </a:xfrm>
        <a:prstGeom prst="rect">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0" i="0"/>
          </a:pPr>
          <a:r>
            <a:rPr lang="1106" sz="2500" kern="1200">
              <a:latin typeface="Arial" panose="020B0604020202020204" pitchFamily="34" charset="0"/>
              <a:cs typeface="Arial" panose="020B0604020202020204" pitchFamily="34" charset="0"/>
            </a:rPr>
            <a:t>Cymhleth - perthnasau â'r teulu </a:t>
          </a:r>
        </a:p>
      </dsp:txBody>
      <dsp:txXfrm>
        <a:off x="5146089" y="343241"/>
        <a:ext cx="2337792" cy="1402675"/>
      </dsp:txXfrm>
    </dsp:sp>
    <dsp:sp modelId="{214B01BE-4146-4CB9-8264-DEF61CBF1EAA}">
      <dsp:nvSpPr>
        <dsp:cNvPr id="0" name=""/>
        <dsp:cNvSpPr/>
      </dsp:nvSpPr>
      <dsp:spPr>
        <a:xfrm>
          <a:off x="7717661" y="343241"/>
          <a:ext cx="2337792" cy="1402675"/>
        </a:xfrm>
        <a:prstGeom prst="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0" i="0"/>
          </a:pPr>
          <a:r>
            <a:rPr lang="1106" sz="2500" kern="1200">
              <a:latin typeface="Arial" panose="020B0604020202020204" pitchFamily="34" charset="0"/>
              <a:cs typeface="Arial" panose="020B0604020202020204" pitchFamily="34" charset="0"/>
            </a:rPr>
            <a:t>Amseru - sefydlog? </a:t>
          </a:r>
        </a:p>
      </dsp:txBody>
      <dsp:txXfrm>
        <a:off x="7717661" y="343241"/>
        <a:ext cx="2337792" cy="1402675"/>
      </dsp:txXfrm>
    </dsp:sp>
    <dsp:sp modelId="{3EAAC3E0-897A-4951-A199-46B18947AF39}">
      <dsp:nvSpPr>
        <dsp:cNvPr id="0" name=""/>
        <dsp:cNvSpPr/>
      </dsp:nvSpPr>
      <dsp:spPr>
        <a:xfrm>
          <a:off x="2946" y="1979695"/>
          <a:ext cx="2337792" cy="1402675"/>
        </a:xfrm>
        <a:prstGeom prst="rect">
          <a:avLst/>
        </a:prstGeom>
        <a:solidFill>
          <a:schemeClr val="accent6">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0" i="0"/>
          </a:pPr>
          <a:r>
            <a:rPr lang="1106" sz="2500" kern="1200">
              <a:latin typeface="Arial" panose="020B0604020202020204" pitchFamily="34" charset="0"/>
              <a:cs typeface="Arial" panose="020B0604020202020204" pitchFamily="34" charset="0"/>
            </a:rPr>
            <a:t>Oedran a chyfnod?</a:t>
          </a:r>
        </a:p>
      </dsp:txBody>
      <dsp:txXfrm>
        <a:off x="2946" y="1979695"/>
        <a:ext cx="2337792" cy="1402675"/>
      </dsp:txXfrm>
    </dsp:sp>
    <dsp:sp modelId="{D478F833-053D-4B30-8075-DD56E7A613B9}">
      <dsp:nvSpPr>
        <dsp:cNvPr id="0" name=""/>
        <dsp:cNvSpPr/>
      </dsp:nvSpPr>
      <dsp:spPr>
        <a:xfrm>
          <a:off x="2574518" y="1979695"/>
          <a:ext cx="2337792" cy="1402675"/>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0" i="0"/>
          </a:pPr>
          <a:r>
            <a:rPr lang="1106" sz="2500" kern="1200">
              <a:latin typeface="Arial" panose="020B0604020202020204" pitchFamily="34" charset="0"/>
              <a:cs typeface="Arial" panose="020B0604020202020204" pitchFamily="34" charset="0"/>
            </a:rPr>
            <a:t>Diffyg eglurder - rolau, diben</a:t>
          </a:r>
        </a:p>
      </dsp:txBody>
      <dsp:txXfrm>
        <a:off x="2574518" y="1979695"/>
        <a:ext cx="2337792" cy="1402675"/>
      </dsp:txXfrm>
    </dsp:sp>
    <dsp:sp modelId="{79B70C31-B142-44EF-87D8-94FF63219FFB}">
      <dsp:nvSpPr>
        <dsp:cNvPr id="0" name=""/>
        <dsp:cNvSpPr/>
      </dsp:nvSpPr>
      <dsp:spPr>
        <a:xfrm>
          <a:off x="5146089" y="1979695"/>
          <a:ext cx="2337792" cy="1402675"/>
        </a:xfrm>
        <a:prstGeom prst="rec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0" i="0"/>
          </a:pPr>
          <a:r>
            <a:rPr lang="1106" sz="2500" kern="1200">
              <a:latin typeface="Arial" panose="020B0604020202020204" pitchFamily="34" charset="0"/>
              <a:cs typeface="Arial" panose="020B0604020202020204" pitchFamily="34" charset="0"/>
            </a:rPr>
            <a:t>Ffocws y plant a roddwyd i'w mabwysiadu </a:t>
          </a:r>
        </a:p>
      </dsp:txBody>
      <dsp:txXfrm>
        <a:off x="5146089" y="1979695"/>
        <a:ext cx="2337792" cy="1402675"/>
      </dsp:txXfrm>
    </dsp:sp>
    <dsp:sp modelId="{93411AB0-E756-494F-A5D7-2073CFF7A6EA}">
      <dsp:nvSpPr>
        <dsp:cNvPr id="0" name=""/>
        <dsp:cNvSpPr/>
      </dsp:nvSpPr>
      <dsp:spPr>
        <a:xfrm>
          <a:off x="7717661" y="1979695"/>
          <a:ext cx="2337792" cy="1402675"/>
        </a:xfrm>
        <a:prstGeom prst="rect">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b="0" i="0"/>
          </a:pPr>
          <a:r>
            <a:rPr lang="1106" sz="2500" kern="1200">
              <a:latin typeface="Arial" panose="020B0604020202020204" pitchFamily="34" charset="0"/>
              <a:cs typeface="Arial" panose="020B0604020202020204" pitchFamily="34" charset="0"/>
            </a:rPr>
            <a:t>Ffocws ar y cynnyrch nid y broses</a:t>
          </a:r>
        </a:p>
      </dsp:txBody>
      <dsp:txXfrm>
        <a:off x="7717661" y="1979695"/>
        <a:ext cx="2337792" cy="14026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0AE53-0CB8-429C-AE1C-64FA6EB0C874}">
      <dsp:nvSpPr>
        <dsp:cNvPr id="0" name=""/>
        <dsp:cNvSpPr/>
      </dsp:nvSpPr>
      <dsp:spPr>
        <a:xfrm>
          <a:off x="0" y="2300"/>
          <a:ext cx="1051560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8D638-0982-47ED-A8DB-888F55E79EA4}">
      <dsp:nvSpPr>
        <dsp:cNvPr id="0" name=""/>
        <dsp:cNvSpPr/>
      </dsp:nvSpPr>
      <dsp:spPr>
        <a:xfrm>
          <a:off x="0" y="2300"/>
          <a:ext cx="10515600" cy="1569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defRPr b="0" i="0"/>
          </a:pPr>
          <a:r>
            <a:rPr lang="1106" sz="2600" b="1" kern="1200"/>
            <a:t>‘</a:t>
          </a:r>
          <a:r>
            <a:rPr lang="1106" sz="2600" b="1" kern="1200">
              <a:solidFill>
                <a:srgbClr val="002060"/>
              </a:solidFill>
            </a:rPr>
            <a:t>Given that birth families and their networks are the most significant source of genetic information the disregarding of this failing is inexcusable’ </a:t>
          </a:r>
          <a:r>
            <a:rPr lang="1106" sz="2600" b="1" kern="1200"/>
            <a:t>				</a:t>
          </a:r>
          <a:r>
            <a:rPr lang="1106" sz="2000" b="0" kern="1200">
              <a:solidFill>
                <a:srgbClr val="002060"/>
              </a:solidFill>
            </a:rPr>
            <a:t>Nicholls (2005) </a:t>
          </a:r>
          <a:endParaRPr lang="en-US" sz="2000" b="0" kern="1200">
            <a:solidFill>
              <a:srgbClr val="002060"/>
            </a:solidFill>
          </a:endParaRPr>
        </a:p>
      </dsp:txBody>
      <dsp:txXfrm>
        <a:off x="0" y="2300"/>
        <a:ext cx="10515600" cy="1569166"/>
      </dsp:txXfrm>
    </dsp:sp>
    <dsp:sp modelId="{14F2FDE5-A529-4568-BE89-95E7683ADF0A}">
      <dsp:nvSpPr>
        <dsp:cNvPr id="0" name=""/>
        <dsp:cNvSpPr/>
      </dsp:nvSpPr>
      <dsp:spPr>
        <a:xfrm>
          <a:off x="0" y="1571467"/>
          <a:ext cx="1051560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9FBEA8-A0F2-4976-B86F-716724DA6B09}">
      <dsp:nvSpPr>
        <dsp:cNvPr id="0" name=""/>
        <dsp:cNvSpPr/>
      </dsp:nvSpPr>
      <dsp:spPr>
        <a:xfrm>
          <a:off x="0" y="1571467"/>
          <a:ext cx="10515600" cy="1569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defRPr b="0" i="0"/>
          </a:pPr>
          <a:r>
            <a:rPr lang="1106" sz="2200" kern="1200">
              <a:solidFill>
                <a:srgbClr val="002060"/>
              </a:solidFill>
            </a:rPr>
            <a:t>“</a:t>
          </a:r>
          <a:r>
            <a:rPr lang="1106" sz="2200" i="1" kern="1200">
              <a:solidFill>
                <a:srgbClr val="002060"/>
              </a:solidFill>
            </a:rPr>
            <a:t>The past can be represented either in a way that helps the child to understand and accept the past while raising self esteem or in a way that lowers feelings of self worth. With experienced adults helping the child </a:t>
          </a:r>
          <a:r>
            <a:rPr lang="1106" sz="2200" b="1" i="1" kern="1200">
              <a:solidFill>
                <a:srgbClr val="002060"/>
              </a:solidFill>
            </a:rPr>
            <a:t>reframe negative life experiences as positives strivings that went astray</a:t>
          </a:r>
          <a:r>
            <a:rPr lang="1106" sz="2200" b="1" kern="1200">
              <a:solidFill>
                <a:srgbClr val="002060"/>
              </a:solidFill>
            </a:rPr>
            <a:t>”</a:t>
          </a:r>
          <a:r>
            <a:rPr lang="1106" sz="2200" kern="1200">
              <a:solidFill>
                <a:srgbClr val="002060"/>
              </a:solidFill>
            </a:rPr>
            <a:t> </a:t>
          </a:r>
          <a:r>
            <a:rPr lang="1106" sz="1800" kern="1200">
              <a:solidFill>
                <a:srgbClr val="002060"/>
              </a:solidFill>
            </a:rPr>
            <a:t>Rose and Philpot (2005).</a:t>
          </a:r>
          <a:r>
            <a:rPr lang="1106" sz="1800" i="1" kern="1200">
              <a:solidFill>
                <a:srgbClr val="002060"/>
              </a:solidFill>
            </a:rPr>
            <a:t> </a:t>
          </a:r>
          <a:endParaRPr lang="en-US" sz="1800" kern="1200">
            <a:solidFill>
              <a:srgbClr val="002060"/>
            </a:solidFill>
          </a:endParaRPr>
        </a:p>
      </dsp:txBody>
      <dsp:txXfrm>
        <a:off x="0" y="1571467"/>
        <a:ext cx="10515600" cy="1569166"/>
      </dsp:txXfrm>
    </dsp:sp>
    <dsp:sp modelId="{2BBDF847-8024-408D-AB69-B6FE4CF6D956}">
      <dsp:nvSpPr>
        <dsp:cNvPr id="0" name=""/>
        <dsp:cNvSpPr/>
      </dsp:nvSpPr>
      <dsp:spPr>
        <a:xfrm>
          <a:off x="0" y="3140633"/>
          <a:ext cx="1051560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831900-2C1D-46E9-9C7C-BF83502D2411}">
      <dsp:nvSpPr>
        <dsp:cNvPr id="0" name=""/>
        <dsp:cNvSpPr/>
      </dsp:nvSpPr>
      <dsp:spPr>
        <a:xfrm>
          <a:off x="0" y="3140633"/>
          <a:ext cx="10515600" cy="1569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3140633"/>
        <a:ext cx="10515600" cy="15691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4D709C-F4FE-44C0-9916-9388F62946E4}">
      <dsp:nvSpPr>
        <dsp:cNvPr id="0" name=""/>
        <dsp:cNvSpPr/>
      </dsp:nvSpPr>
      <dsp:spPr>
        <a:xfrm>
          <a:off x="0" y="1251"/>
          <a:ext cx="8549640" cy="1117683"/>
        </a:xfrm>
        <a:prstGeom prst="roundRect">
          <a:avLst>
            <a:gd name="adj" fmla="val 10000"/>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defRPr b="0" i="0"/>
          </a:pPr>
          <a:r>
            <a:rPr lang="1106" sz="2700" kern="1200"/>
            <a:t>Beth y gallwch chi ei wneud pan gaiff plentyn/person ifanc ei leoli gyntaf?</a:t>
          </a:r>
          <a:endParaRPr lang="en-US" sz="2700" kern="1200"/>
        </a:p>
      </dsp:txBody>
      <dsp:txXfrm>
        <a:off x="32736" y="33987"/>
        <a:ext cx="7343571" cy="1052211"/>
      </dsp:txXfrm>
    </dsp:sp>
    <dsp:sp modelId="{93B7DC7E-006A-4605-8BFE-41B5662BB94D}">
      <dsp:nvSpPr>
        <dsp:cNvPr id="0" name=""/>
        <dsp:cNvSpPr/>
      </dsp:nvSpPr>
      <dsp:spPr>
        <a:xfrm>
          <a:off x="754379" y="1303964"/>
          <a:ext cx="8549640" cy="1117683"/>
        </a:xfrm>
        <a:prstGeom prst="roundRect">
          <a:avLst>
            <a:gd name="adj" fmla="val 10000"/>
          </a:avLst>
        </a:prstGeom>
        <a:solidFill>
          <a:schemeClr val="accent2">
            <a:hueOff val="-441348"/>
            <a:satOff val="2109"/>
            <a:lumOff val="2941"/>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defRPr b="0" i="0"/>
          </a:pPr>
          <a:r>
            <a:rPr lang="1106" sz="2700" kern="1200"/>
            <a:t>Beth y gallwch chi ei wneud fory? </a:t>
          </a:r>
          <a:endParaRPr lang="en-US" sz="2700" kern="1200"/>
        </a:p>
      </dsp:txBody>
      <dsp:txXfrm>
        <a:off x="787115" y="1336700"/>
        <a:ext cx="7003293" cy="1052211"/>
      </dsp:txXfrm>
    </dsp:sp>
    <dsp:sp modelId="{3435BF5B-04DA-4419-A51B-DF969A1AE137}">
      <dsp:nvSpPr>
        <dsp:cNvPr id="0" name=""/>
        <dsp:cNvSpPr/>
      </dsp:nvSpPr>
      <dsp:spPr>
        <a:xfrm>
          <a:off x="1508759" y="2607928"/>
          <a:ext cx="8549640" cy="1117683"/>
        </a:xfrm>
        <a:prstGeom prst="roundRect">
          <a:avLst>
            <a:gd name="adj" fmla="val 10000"/>
          </a:avLst>
        </a:prstGeom>
        <a:solidFill>
          <a:schemeClr val="accent2">
            <a:hueOff val="-882696"/>
            <a:satOff val="4218"/>
            <a:lumOff val="5883"/>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defRPr b="0" i="0"/>
          </a:pPr>
          <a:r>
            <a:rPr lang="1106" sz="2700" kern="1200"/>
            <a:t>Beth fyddwch chi'n cynllunio i'w wneud yn y dyfodol? </a:t>
          </a:r>
          <a:endParaRPr lang="en-US" sz="2700" kern="1200"/>
        </a:p>
      </dsp:txBody>
      <dsp:txXfrm>
        <a:off x="1541495" y="2640664"/>
        <a:ext cx="7003293" cy="1052211"/>
      </dsp:txXfrm>
    </dsp:sp>
    <dsp:sp modelId="{CF3CE7A1-8426-4901-81F8-6B3710E33867}">
      <dsp:nvSpPr>
        <dsp:cNvPr id="0" name=""/>
        <dsp:cNvSpPr/>
      </dsp:nvSpPr>
      <dsp:spPr>
        <a:xfrm>
          <a:off x="7823145" y="847576"/>
          <a:ext cx="726494" cy="726494"/>
        </a:xfrm>
        <a:prstGeom prst="downArrow">
          <a:avLst>
            <a:gd name="adj1" fmla="val 55000"/>
            <a:gd name="adj2" fmla="val 45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7986606" y="847576"/>
        <a:ext cx="399572" cy="546687"/>
      </dsp:txXfrm>
    </dsp:sp>
    <dsp:sp modelId="{CFA80F8F-72A3-4D4F-A789-5B8B09EB9DAB}">
      <dsp:nvSpPr>
        <dsp:cNvPr id="0" name=""/>
        <dsp:cNvSpPr/>
      </dsp:nvSpPr>
      <dsp:spPr>
        <a:xfrm>
          <a:off x="8577525" y="2144089"/>
          <a:ext cx="726494" cy="726494"/>
        </a:xfrm>
        <a:prstGeom prst="downArrow">
          <a:avLst>
            <a:gd name="adj1" fmla="val 55000"/>
            <a:gd name="adj2" fmla="val 45000"/>
          </a:avLst>
        </a:prstGeom>
        <a:solidFill>
          <a:schemeClr val="accent2">
            <a:tint val="40000"/>
            <a:alpha val="90000"/>
            <a:hueOff val="-1194440"/>
            <a:satOff val="13969"/>
            <a:lumOff val="1535"/>
            <a:alphaOff val="0"/>
          </a:schemeClr>
        </a:solidFill>
        <a:ln w="15875" cap="rnd" cmpd="sng" algn="ctr">
          <a:solidFill>
            <a:schemeClr val="accent2">
              <a:tint val="40000"/>
              <a:alpha val="90000"/>
              <a:hueOff val="-1194440"/>
              <a:satOff val="13969"/>
              <a:lumOff val="15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8740986" y="2144089"/>
        <a:ext cx="399572" cy="54668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07B83-0C05-4685-91E7-B2A15D399868}" type="datetimeFigureOut">
              <a:rPr lang="en-GB" smtClean="0"/>
              <a:t>30/11/2023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34B68F-B6C9-457F-B3C7-E0F345AE9162}" type="slidenum">
              <a:rPr lang="en-GB" smtClean="0"/>
              <a:t>‹#›</a:t>
            </a:fld>
            <a:endParaRPr lang="en-GB"/>
          </a:p>
        </p:txBody>
      </p:sp>
    </p:spTree>
    <p:extLst>
      <p:ext uri="{BB962C8B-B14F-4D97-AF65-F5344CB8AC3E}">
        <p14:creationId xmlns:p14="http://schemas.microsoft.com/office/powerpoint/2010/main" val="1097123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D2EX3G1-XOs&amp;pp=ygUOaGVsZW4gb2Frd2F0ZXI%3D"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forms.office.com/e/srWStsqBxc"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FA5716B-DAE5-4C71-902B-0E921A82ABD2}" type="slidenum">
              <a:rPr lang="en-GB" smtClean="0"/>
              <a:t>1</a:t>
            </a:fld>
            <a:endParaRPr lang="en-GB"/>
          </a:p>
        </p:txBody>
      </p:sp>
    </p:spTree>
    <p:extLst>
      <p:ext uri="{BB962C8B-B14F-4D97-AF65-F5344CB8AC3E}">
        <p14:creationId xmlns:p14="http://schemas.microsoft.com/office/powerpoint/2010/main" val="1972720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66119EA-23BF-492C-90F3-014CDC992C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7043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Mae'r dyfyniadau hyn yn amlygu pa mor fuddiol yw i blant sy'n derbyn gofal - yn enwedig o ran deall ymddygiadau. Mae’n bwysig iawn o ran dangos beth mae ymchwil yn ei ddweud wrthym am effaith bellgyrhaeddol peidio â chefnogi plant sy’n derbyn gofal â Gwaith Taith Bywyd.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dolen i'r erthygl hon yn eich pecynnau adnoddau </a:t>
            </a:r>
            <a:r>
              <a:rPr lang="cy-GB" sz="1800" b="1" kern="100" dirty="0">
                <a:effectLst/>
                <a:latin typeface="Calibri" panose="020F0502020204030204" pitchFamily="34" charset="0"/>
                <a:ea typeface="Calibri" panose="020F0502020204030204" pitchFamily="34" charset="0"/>
                <a:cs typeface="Times New Roman" panose="02020603050405020304" pitchFamily="18" charset="0"/>
              </a:rPr>
              <a:t>Unrhyw sylwadau?</a:t>
            </a: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11</a:t>
            </a:fld>
            <a:endParaRPr lang="en-GB"/>
          </a:p>
        </p:txBody>
      </p:sp>
    </p:spTree>
    <p:extLst>
      <p:ext uri="{BB962C8B-B14F-4D97-AF65-F5344CB8AC3E}">
        <p14:creationId xmlns:p14="http://schemas.microsoft.com/office/powerpoint/2010/main" val="2977212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hyn yn amlygu’r syniad bod ein stori’n rhan annatod o’n bywyd – rydyn ni’n siarad amdani – yn myfyrio ar ein stori ac yn ei rhannu – wrth iddi esblygu’n gyson. Gall pobl a arhosodd o fewn eu teulu biolegol gymryd yn ganiataol eu bod yn gwybod eu stori ac yn aml gallant fyfyrio arni gyda phobl arwyddocaol - nid yw hyn mor syml i blant sy'n derbyn gofal.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66119EA-23BF-492C-90F3-014CDC992C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6210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Mae'n broses hir, yn farathon nid sbrint, gorau po gyntaf y byddwch yn dechrau gan y bydd hon yn broses gydol oes - mae gan blant sy'n derbyn gofal dasg emosiynol ychwanegol (Dr Elsbeth Neil). Dim ond rhan fach o Waith Taith Bywyd yw'r ffurflenni gwaith ffurfiol.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13</a:t>
            </a:fld>
            <a:endParaRPr lang="en-GB"/>
          </a:p>
        </p:txBody>
      </p:sp>
    </p:spTree>
    <p:extLst>
      <p:ext uri="{BB962C8B-B14F-4D97-AF65-F5344CB8AC3E}">
        <p14:creationId xmlns:p14="http://schemas.microsoft.com/office/powerpoint/2010/main" val="406352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hyn yn ein helpu i sylweddoli ei fod yn digwydd beth bynnag a'n bod angen gwell dealltwriaeth.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14</a:t>
            </a:fld>
            <a:endParaRPr lang="en-GB"/>
          </a:p>
        </p:txBody>
      </p:sp>
    </p:spTree>
    <p:extLst>
      <p:ext uri="{BB962C8B-B14F-4D97-AF65-F5344CB8AC3E}">
        <p14:creationId xmlns:p14="http://schemas.microsoft.com/office/powerpoint/2010/main" val="3229589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Dyma restr (anghynhwysfawr) o Waith Taith Bywyd ffurfiol: Enghraifft arall nad yw ar y rhestr yw llyfrau ar gyfer helpu plant – straeon cyfochrog e.e. Dennis Duckling.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66119EA-23BF-492C-90F3-014CDC992C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2905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Gwaith Taith Bywyd anffurfiol yn fwy anodd i'w fesur / rhestru gan nad ydym yn ei weld, nid ydynt yn bethau ffisegol, fel llyfr stori bywyd. Mae hyn yn hollbwysig gan ei fod yn ffurfio hanfod pwy ydyn ni ac o ble rydyn ni'n dod.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aren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Pethau sy'n digwydd yn naturiol e.e. ‘pa liw hoffet ti i dy ystafell wely gael ei phaentio’… ‘roedd fy ystafell wely gartref yn las ac roeddwn i’n hoffi hynny’… ‘mae’n rhaid ei bod hi’n anodd cael ystafell wely newydd pan oeddet ti’n hoffi dy hen un di’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aren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Rydych yn defnyddio'r gair ... yn hytrach na ...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aren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Efallai cadarnhaol neu negyddol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aren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E.e. os nad oeddech yn cael gwneud pethau'n annibynnol gallwch fewnoli na allwch wneud pethau ar eich pen eich hun / na ellir ymddiried ynoch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aren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Proses o ddod i wybod pwy ydym ni – didoli / categoreiddio rydyn ni fel y bobl hyn ond nid fel y bobl hyn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66119EA-23BF-492C-90F3-014CDC992C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9896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Ffurfiol - wedi'i gynllunio, a wneir fel arfer gan weithiwr y tu allan i'r cartref - cynnyrch terfynol fel arfer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Ymwybodol anffurfiol – atgyfnerthu / ail-esbonio, sgyrsiau o ddydd i ddydd rydych yn ymwybodol y byddant yn helpu'r plentyn i ddeall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Anymwybodol anffurfiol – y negeseuon hynny y bydd plant yn eu clywed amdanynt eu hunain wrth ryngweithio’n arferol o ddydd i ddydd – dychmygwch pa gasgliadau y daethpwyd iddynt pan fyddwn yn dweud dim!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17</a:t>
            </a:fld>
            <a:endParaRPr lang="en-GB"/>
          </a:p>
        </p:txBody>
      </p:sp>
    </p:spTree>
    <p:extLst>
      <p:ext uri="{BB962C8B-B14F-4D97-AF65-F5344CB8AC3E}">
        <p14:creationId xmlns:p14="http://schemas.microsoft.com/office/powerpoint/2010/main" val="2427111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b="1" kern="100" dirty="0">
                <a:effectLst/>
                <a:latin typeface="Calibri" panose="020F0502020204030204" pitchFamily="34" charset="0"/>
                <a:ea typeface="Calibri" panose="020F0502020204030204" pitchFamily="34" charset="0"/>
                <a:cs typeface="Times New Roman" panose="02020603050405020304" pitchFamily="18" charset="0"/>
              </a:rPr>
              <a:t>Meddylfryd a modelau gweithredol mewnol</a:t>
            </a: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Dyma gonglfeini meithrin hunan–barch Mae dod yn fwy ymwybodol o effaith negeseuon anffurfiol y mae plant / pobl ifanc wedi’u mewnoli yn ein galluogi i feddwl am ffyrdd o wrthweithio’r rhain – mae hyn yn berthnasol i Waith Taith Bywyd fel modd o roi cymorth i ddatblygu hunan-barch cadarnhaol. Mae’n rhaid i ni ddeall sut mae plant yn amsugno negeseuon er mwyn eu gwrthweithio.</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18</a:t>
            </a:fld>
            <a:endParaRPr lang="en-GB"/>
          </a:p>
        </p:txBody>
      </p:sp>
    </p:spTree>
    <p:extLst>
      <p:ext uri="{BB962C8B-B14F-4D97-AF65-F5344CB8AC3E}">
        <p14:creationId xmlns:p14="http://schemas.microsoft.com/office/powerpoint/2010/main" val="4152133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Os gwnawn Waith Taith Bywyd yn ddigon cynnar byddwn yn lleihau'r angen am arbenigwr. Gall bod angen gwneud Gwaith Taith Bywyd therapiwtig ar adegau. Yn enwedig pan nad oes llawer o Waith Taith Bywyd wedi'i wneud, os o gwbl, a phan fo’r plant wedi cael sawl lleoliad.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gweithwyr proffesiynol yn naturiol yn poeni am achosi niwed pellach ac felly'n osgoi siarad am bethau anodd. Mae angen i ni gymharu hyn â chanlyniadau peidio â deall a mewnoli bai a chywilydd.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angen i ni ofyn pwy sydd yn y sefyllfa orau i weithio gyda theulu a phryd? Gall Gwaith Taith Bywyd ddigwydd heb fewnbwn gan y teulu (er nad yw hyn yn arfer gorau).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pobl yn poeni y gallai aildrawmateiddio plant greu ansefydlogrwydd ond, er nad yw'n hawdd, gall Gwaith Taith Bywyd greu sefydlogrwydd mewn gwirionedd. </a:t>
            </a:r>
          </a:p>
          <a:p>
            <a:pPr marL="0" lvl="0" indent="0">
              <a:lnSpc>
                <a:spcPct val="107000"/>
              </a:lnSpc>
              <a:spcAft>
                <a:spcPts val="800"/>
              </a:spcAft>
              <a:buFont typeface="Arial" panose="020B0604020202020204" pitchFamily="34" charset="0"/>
              <a:buNone/>
              <a:tabLst>
                <a:tab pos="457200" algn="l"/>
              </a:tabLs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Sut rydyn ni'n gwybod bod plentyn yn barod? Efallai na fydd eu hoedran cronolegol a'u cyfnod datblygiadol yn cyfateb.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rhywfaint o ddryswch ynghylch rôl Gwaith Taith Bywyd. Caiff gofalwyr maeth eu heithrio yn aml. Onid rôl gofalwr maeth yn bennaf yw Gwaith Taith Bywyd? Arweinir gan Waith Cymdeithasol – cefnogir gan y tîm o amgylch y plentyn?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Rydyn ni'n tueddu i ailadrodd y broses a ddefnyddir wrth fabwysiadu pan nad dyna fyddai orau o bosib.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Proses sy'n digwydd p'un a ydym yn ymwybodol ai peidio, nid oes angen cynnyrch arnom er mwyn i blant ddeall eu stori.</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19</a:t>
            </a:fld>
            <a:endParaRPr lang="en-GB"/>
          </a:p>
        </p:txBody>
      </p:sp>
    </p:spTree>
    <p:extLst>
      <p:ext uri="{BB962C8B-B14F-4D97-AF65-F5344CB8AC3E}">
        <p14:creationId xmlns:p14="http://schemas.microsoft.com/office/powerpoint/2010/main" val="528336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Mae'r cyfle dysgu hwn wedi'i gynllunio i godi ymwybyddiaeth o rai o egwyddorion allweddol Gwaith Taith Bywyd gyda syniadau am rai o'r ystyriaethau sy'n sail i'r broses. Nid yw'n weithdy am sut i ddilyn y drefn yn union neu ar sut i ysgrifennu llyfr; mae Gwaith Taith Bywyd yn wahanol i bawb gan fod pob plentyn a pherson ifanc a'u straeon yn wahanol. Er bod y drefn yn bwysig, dim ond rhan fach iawn o'r gwaith ydyw.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FA5716B-DAE5-4C71-902B-0E921A82ABD2}" type="slidenum">
              <a:rPr lang="en-GB" smtClean="0"/>
              <a:t>2</a:t>
            </a:fld>
            <a:endParaRPr lang="en-GB"/>
          </a:p>
        </p:txBody>
      </p:sp>
    </p:spTree>
    <p:extLst>
      <p:ext uri="{BB962C8B-B14F-4D97-AF65-F5344CB8AC3E}">
        <p14:creationId xmlns:p14="http://schemas.microsoft.com/office/powerpoint/2010/main" val="34802961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Ni allwn wella o drawma os nad ydym yn deall beth sydd wedi digwydd i ni!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angen i ni helpu plant i ddeall ‘Nid eich bai chi yw e’ – er mwyn osgoi canlyniadau hirdymor mewnoli bai – mae’n rhaid i ni fflipio’r sgript. Mae angen i ni hefyd helpu plant i ddeall ‘Nid eich rhieni sydd ar fai’ (mae sawl rheswm pam na all rhieni ofalu) ac yn anaml iawn nid yw'n fai arnynt chwaith – bydd hyn yn gwella perthnasoedd ac ymdeimlad y plentyn ohono’i hun.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‘They loved and loveable, They deserve better care and parenting, They are claimed and belong, Adults can be trusted and they understand - Joy Rees’ (2017). Mae Gwaith Taith Bywyd yn annog bod yn gydnaws ac ymlyniad - nid yw'n rhestr gyflawn!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b="1" kern="100" dirty="0">
                <a:effectLst/>
                <a:latin typeface="Calibri" panose="020F0502020204030204" pitchFamily="34" charset="0"/>
                <a:ea typeface="Calibri" panose="020F0502020204030204" pitchFamily="34" charset="0"/>
                <a:cs typeface="Times New Roman" panose="02020603050405020304" pitchFamily="18" charset="0"/>
              </a:rPr>
              <a:t>Allwch chi feddwl am resymau eraill?</a:t>
            </a: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en-GB" b="1" dirty="0"/>
          </a:p>
        </p:txBody>
      </p:sp>
      <p:sp>
        <p:nvSpPr>
          <p:cNvPr id="4" name="Slide Number Placeholder 3"/>
          <p:cNvSpPr>
            <a:spLocks noGrp="1"/>
          </p:cNvSpPr>
          <p:nvPr>
            <p:ph type="sldNum" sz="quarter" idx="5"/>
          </p:nvPr>
        </p:nvSpPr>
        <p:spPr/>
        <p:txBody>
          <a:bodyPr/>
          <a:lstStyle/>
          <a:p>
            <a:fld id="{AFA5716B-DAE5-4C71-902B-0E921A82ABD2}" type="slidenum">
              <a:rPr lang="en-GB" smtClean="0"/>
              <a:t>20</a:t>
            </a:fld>
            <a:endParaRPr lang="en-GB"/>
          </a:p>
        </p:txBody>
      </p:sp>
    </p:spTree>
    <p:extLst>
      <p:ext uri="{BB962C8B-B14F-4D97-AF65-F5344CB8AC3E}">
        <p14:creationId xmlns:p14="http://schemas.microsoft.com/office/powerpoint/2010/main" val="707493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Rydyn ni’n aml yn ei chael hi’n anodd rhoi gwybodaeth anodd i blant – ond mewn gwirionedd mae plant wedi arfer clywed straeon sy’n cynnwys gwybodaeth anodd. Meddyliwch am hwiangerddi plant, straeon tylwyth teg a ffilmiau Disney er enghraifft, sy'n frith o farwolaeth, cam-drin a dial!! Hefyd, roedd y plant yno. Ni allwch newid y stori maent wedi'i byw.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21</a:t>
            </a:fld>
            <a:endParaRPr lang="en-GB"/>
          </a:p>
        </p:txBody>
      </p:sp>
    </p:spTree>
    <p:extLst>
      <p:ext uri="{BB962C8B-B14F-4D97-AF65-F5344CB8AC3E}">
        <p14:creationId xmlns:p14="http://schemas.microsoft.com/office/powerpoint/2010/main" val="33710354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b="1" kern="100" dirty="0">
                <a:effectLst/>
                <a:latin typeface="Calibri" panose="020F0502020204030204" pitchFamily="34" charset="0"/>
                <a:ea typeface="Calibri" panose="020F0502020204030204" pitchFamily="34" charset="0"/>
                <a:cs typeface="Times New Roman" panose="02020603050405020304" pitchFamily="18" charset="0"/>
              </a:rPr>
              <a:t>Byddwn yn argymell eich bod yn gwylio fideo gan Helen Oakwater o'r enw</a:t>
            </a: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cy-GB" sz="1800" u="none" strike="noStrik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Does lack of truth telling destabilise a child's life journey?</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hi'n rhannu trosolwg gwych o'r rheswm pam mae'n rhaid i ni fod yn 100% onest gyda phlant am y ffaith eu bod yno ac os ydych chi'n dweud stori wrthyn nhw nad yw'n cyd-fynd â'u profiad somatig, mae'n tanseilio eu profiad ac yn bychanu'r arwyddocâd ac mae'n ofnadwy o ddryslyd.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Drwy dderbyn methiannau systemig rydym yn parhau i ddweud y gwir a hefyd yn bod yn gytbwys drwy gymryd rhywfaint o'r bai oddi ar y teulu biolegol. Mae'r system yn gwneud camgymeriadau'n aml (e.e. newid gweithiwr cymdeithasol yn rhy aml neu beidio ag ymyrryd yn ddigon cynnar) ac mae'n rhaid i ni fod yn agored am hyn.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Gall plant ystyried mwy nag un persbectif - mae hyn yn fwy real. Nid yw pawb yn teimlo nac yn meddwl yr un peth.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Mae'n bwysig bod y naratif yn cynnwys yr holl benderfynwyr pwysig a phobl allweddol. Mae hon yn ffordd bwerus o wneud yn siŵr bod lleisiau pobl yn cael eu clywed, yn enwedig os nad ydyn nhw’n cytuno â’r penderfyniad sydd wedi’i wneud.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p>
        </p:txBody>
      </p:sp>
      <p:sp>
        <p:nvSpPr>
          <p:cNvPr id="4" name="Slide Number Placeholder 3"/>
          <p:cNvSpPr>
            <a:spLocks noGrp="1"/>
          </p:cNvSpPr>
          <p:nvPr>
            <p:ph type="sldNum" sz="quarter" idx="5"/>
          </p:nvPr>
        </p:nvSpPr>
        <p:spPr/>
        <p:txBody>
          <a:bodyPr/>
          <a:lstStyle/>
          <a:p>
            <a:fld id="{AFA5716B-DAE5-4C71-902B-0E921A82ABD2}" type="slidenum">
              <a:rPr lang="en-GB" smtClean="0"/>
              <a:t>22</a:t>
            </a:fld>
            <a:endParaRPr lang="en-GB"/>
          </a:p>
        </p:txBody>
      </p:sp>
    </p:spTree>
    <p:extLst>
      <p:ext uri="{BB962C8B-B14F-4D97-AF65-F5344CB8AC3E}">
        <p14:creationId xmlns:p14="http://schemas.microsoft.com/office/powerpoint/2010/main" val="37629410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66119EA-23BF-492C-90F3-014CDC992C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17763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Yn aml, mae Gwaith Taith Bywyd yn ymwneud â phlant yn cael eu cymryd o'u ‘cartref’ sy’n ei gwneud yn dasg ar wahân a all ymddangos yn gyfrinachol rywsut. Nid yw gofalwyr maeth yn cymryd rhan yn y gwaith gan amlaf neu nid yw’r gwaith sydd wedi’i wneud yn cael ei rannu felly ni all y gofalwyr roi cymorth i ddatblygu'r negeseuon.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24</a:t>
            </a:fld>
            <a:endParaRPr lang="en-GB"/>
          </a:p>
        </p:txBody>
      </p:sp>
    </p:spTree>
    <p:extLst>
      <p:ext uri="{BB962C8B-B14F-4D97-AF65-F5344CB8AC3E}">
        <p14:creationId xmlns:p14="http://schemas.microsoft.com/office/powerpoint/2010/main" val="3031698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Yn fy mhrofiad i, mae'n arfer cyffredin i deuluoedd biolegol gael eu heithrio o'r broses hon. Mae'n bwysig iawn helpu i gynnal ymdeimlad cadarnhaol o deulu biolegol hyd yn oed os digwyddodd trawma a cham-drin, oni bai bod risg barhaus sylweddol. Rwyf wedi clywed rhai yn cymharu'r risg a gyflwynir gan rieni biolegol â’r risg o fyw o dan lwybr hedfan – mae'n barhaus ac yn y cefndir bob amser – ond ni fyddech chi'n symud tŷ rhag ofn i awyren ddisgyn ar eich cartref. Mae'n rhaid i ni feddwl am sut rydyn ni'n rheoli risg mewn modd cadarnhaol.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Gall Gwaith Taith Bywyd fod yn aflwyddiannus os byddwn yn methu ag annog teuluoedd biolegol i gymryd rhan (Edith A Nicholls yn ‘The New Life Work Model’)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Gall rhoi gwybodaeth i blant am blentyndod eu rhiant eu helpu i wneud synnwyr o anallu eu rhiant i rianta’n ddigonol.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Beth mae’r rhieni biolegol wedi'i roi i'r plentyn hyd yn oed pan fyddant wedi methu â chadw'r plentyn yn iach ac yn ddiogel e.e. lliw eu croen, llygaid a lliw gwallt, taldra, siâp wyneb, doniau, personoliaeth ac ati.</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66119EA-23BF-492C-90F3-014CDC992C37}" type="slidenum">
              <a:rPr lang="en-US" smtClean="0"/>
              <a:t>25</a:t>
            </a:fld>
            <a:endParaRPr lang="en-US"/>
          </a:p>
        </p:txBody>
      </p:sp>
    </p:spTree>
    <p:extLst>
      <p:ext uri="{BB962C8B-B14F-4D97-AF65-F5344CB8AC3E}">
        <p14:creationId xmlns:p14="http://schemas.microsoft.com/office/powerpoint/2010/main" val="4220404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Hoffwn eich gwahodd i dreulio peth amser yn meddwl sut y byddech chi’n esbonio stori Jonny iddo ar wahanol oedrannau, gan ddechrau pan oedd yn 5 oed. Beth fyddai'r naratif, gan gynnwys rhai o'r pethau rydyn ni wedi'u trafod heddiw?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26</a:t>
            </a:fld>
            <a:endParaRPr lang="en-GB"/>
          </a:p>
        </p:txBody>
      </p:sp>
    </p:spTree>
    <p:extLst>
      <p:ext uri="{BB962C8B-B14F-4D97-AF65-F5344CB8AC3E}">
        <p14:creationId xmlns:p14="http://schemas.microsoft.com/office/powerpoint/2010/main" val="26491553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Hoffwn ofyn i chi fyfyrio ar y prif beth rydych chi wedi'i ddysgu heddiw. Beth fyddwch chi'n ei roi ar waith yn eich ymarfer yn dilyn y gweithdy hwn? Diolch yn fawr am wrando. Gallwch gael mynediad at fwy o ddysgu byw a recordiwyd ymlaen llaw ar ein gwefan www.afkacymru.org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27</a:t>
            </a:fld>
            <a:endParaRPr lang="en-GB"/>
          </a:p>
        </p:txBody>
      </p:sp>
    </p:spTree>
    <p:extLst>
      <p:ext uri="{BB962C8B-B14F-4D97-AF65-F5344CB8AC3E}">
        <p14:creationId xmlns:p14="http://schemas.microsoft.com/office/powerpoint/2010/main" val="24216749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ymchwil i’r effaith ar rieni biolegol pan fydd plentyn yn cael ei dynnu oddi wrthynt yn cyfeirio at ‘alar cymhleth’ yn yr ystyr na all y rhiant alaru’n iawn am golli eu plentyn gan nad yw wedi marw ond yn aml nid oes ganddynt berthynas barhaus â nhw, neu berthynas na allent ei reoli. Os byddwn yn cymhwyso’r ddamcaniaeth hon i blant sy’n debygol o fod wedi profi trawma / profiadau niweidiol yn ystod plentyndod, yna gallwn ystyried cael eu tynnu oddi ar eu rhieni mewn golau gwahanol.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28</a:t>
            </a:fld>
            <a:endParaRPr lang="en-GB"/>
          </a:p>
        </p:txBody>
      </p:sp>
    </p:spTree>
    <p:extLst>
      <p:ext uri="{BB962C8B-B14F-4D97-AF65-F5344CB8AC3E}">
        <p14:creationId xmlns:p14="http://schemas.microsoft.com/office/powerpoint/2010/main" val="21985873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Prif beth rydych chi wedi'i ddysgu o'r sgwrs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https://forms.office.com/e/srWStsqBxc</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B781E81B-3223-4796-830F-BD382B2773D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0181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Confensiwn y Cenhedloedd Unedig ar Hawliau'r Plentyn – cytuniad hawliau dynol rhyngwladol – yw'r datganiad mwyaf cyflawn o hawliau plant a luniwyd erioed a hwn yw’r un sydd wedi’i gadarnhau fwyaf mewn hanes. Mae 54 o erthyglau. Mae’n gytundeb rhyngwladol sy’n gyfreithiol rwymol yn nodi hawliau sifil, gwleidyddol, economaidd, cymdeithasol a diwylliannol pob plentyn, beth bynnag fo’i hil, crefydd neu allu.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Rwyf wedi dewis y ddwy erthygl hon gan eu bod yn ymwneud â Gwaith Taith Bywyd a'i botensial.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3</a:t>
            </a:fld>
            <a:endParaRPr lang="en-GB"/>
          </a:p>
        </p:txBody>
      </p:sp>
    </p:spTree>
    <p:extLst>
      <p:ext uri="{BB962C8B-B14F-4D97-AF65-F5344CB8AC3E}">
        <p14:creationId xmlns:p14="http://schemas.microsoft.com/office/powerpoint/2010/main" val="19176057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Byddwn yn gwneud ymarfer am y gwahanol fathau o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66119EA-23BF-492C-90F3-014CDC992C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70342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Dyma drosolwg o'r damcaniaethau a ysgrifennwyd am Waith Stori Bywyd.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31</a:t>
            </a:fld>
            <a:endParaRPr lang="en-GB"/>
          </a:p>
        </p:txBody>
      </p:sp>
    </p:spTree>
    <p:extLst>
      <p:ext uri="{BB962C8B-B14F-4D97-AF65-F5344CB8AC3E}">
        <p14:creationId xmlns:p14="http://schemas.microsoft.com/office/powerpoint/2010/main" val="5987027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Ble mae'r plentyn ar y sbectrwm? Efallai mai dim ond sgyrsiau y gallwch eu cael gyda nhw ar hyn o bryd neu eu bod ond yn gallu ymdopi â chael llyfr. Dylai sut i wneud y gwaith gael ei arwain gan anghenion y plentyn a dylai ganolbwyntio ar y plentyn yn hytrach na chanolbwyntio ar brosesau a'r cynnyrch ar y diwedd.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Ffurfiol ar y naill law ac anffurfiol ar y llall - gall llyfr fod yn rhwystr. Mae pobl yn meddwl y gallant ond siarad am beth sydd yn y llyfr, gall hyn gyfyngu'r sgwrs a gall y wybodaeth ddyddio'n sydyn iawn.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33</a:t>
            </a:fld>
            <a:endParaRPr lang="en-GB"/>
          </a:p>
        </p:txBody>
      </p:sp>
    </p:spTree>
    <p:extLst>
      <p:ext uri="{BB962C8B-B14F-4D97-AF65-F5344CB8AC3E}">
        <p14:creationId xmlns:p14="http://schemas.microsoft.com/office/powerpoint/2010/main" val="10690604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Ymlyniad – cyfeirio at y berthynas arwyddocaol y mae plentyn yn ei ffurfio gyda’i ofalwr sylfaenol pan fydd yn ifanc iawn ac sy’n ffurfio’r glasbrint ar gyfer ffurfio perthnasoedd fel oedolion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Mae’n allweddol ein bod yn ymwybodol o sylfaen ddamcaniaethol ymlyniad a cholled mewn perthynas â dealltwriaeth y plentyn o’i hanes personol.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66119EA-23BF-492C-90F3-014CDC992C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17130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Times New Roman" panose="02020603050405020304" pitchFamily="18"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Rydyn ni am greu man diogel i bawb gyda phob profiad a barn yn cael eu clywed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Rydym am annog pobl i gymryd rhan yn eu dysgu a'u datblygiad eu hunain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Rydym eisiau parchu a dathlu amrywiaeth y grŵp a herio unrhyw iaith neu ymddygiad gwahaniaethol yn ofalus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Rydym eisiau sicrhau na rennir unrhyw wybodaeth lle gellir adnabod unigolyn a bod unrhyw faterion diogelu yn cael eu rheoli ar y diwrnod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E0124B7C-F47D-47EA-A8D7-389A3D7C253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ct val="0"/>
                </a:spcBef>
                <a:spcAft>
                  <a:spcPct val="0"/>
                </a:spcAft>
                <a:buClrTx/>
                <a:buSzTx/>
                <a:buFontTx/>
                <a:buNone/>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53295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Yr un rheolau â phe baem yn cwrdd wyneb yn wyneb, ond mae'n rhaid i ni fod ychydig yn fwy llym oherwydd y natur rithwir.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Rydyn ni am annog pobl i gael y gorau o'r diwrnod drwy sicrhau eu bod yn lleihau'r pethau sy'n tynnu sylw - fel y byddem yn ei wneud wyneb yn wyneb. Mae ein gwybodaeth archebu yn glir os oes rhaid i unrhyw un adael yr hyfforddiant yna mae angen cytuno ar hyn ymlaen llaw / cyn gynted â phosibl gyda'r hyfforddwr cyn y cwrs. Rydym eisiau tarfu cyn lleied â phosibl.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Rydym wedi profi ychydig o sefyllfaoedd lle mae pobl naill ai wedi recordio neu gymryd llun o'r sleidiau heb ganiatâd. Nid ydym yn caniatáu hyn.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3D54E75-5371-44F5-8303-4EFA56A0A0F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36240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B781E81B-3223-4796-830F-BD382B2773D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0181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Mae'n bwysig rhoi trosolwg o strwythur y ddeddfwriaeth gan y gall fod yn ddryslyd. Mae hyn yn berthnasol wrth i ni gymharu cyd–destunau cyfreithiol a pholisi Gwaith Taith Bywyd mewn maethu ac mewn mabwysiadu.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Deddf - sylfaenol - rhaid ei dilyn ac mae'n orfodadwy yn y llys e.e. SSWBA (14) a CA (1989)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Rheoliadau deddfau atodol Yn y bôn, maent yn ganllawiau ffurfiol ac nid ydynt yn orfodadwy yn y llys e.e. rheoliadau maethu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Cod Ymarfer – caiff ei gyhoeddi i gefnogi ac i ategu'r rheoliadau – y bwriad yw helpu i ddeall sut i gydymffurfio â'r rheoliadau, dyletswydd i ddilyn e.e. rhan 6 CoP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Canllawiau – yn aml yn cael eu cyhoeddi i gefnogi cod ymarfer a RHAID eu dilyn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DB360061-8071-40BD-A498-3A7D77732153}" type="slidenum">
              <a:rPr lang="en-GB" smtClean="0"/>
              <a:t>4</a:t>
            </a:fld>
            <a:endParaRPr lang="en-GB"/>
          </a:p>
        </p:txBody>
      </p:sp>
    </p:spTree>
    <p:extLst>
      <p:ext uri="{BB962C8B-B14F-4D97-AF65-F5344CB8AC3E}">
        <p14:creationId xmlns:p14="http://schemas.microsoft.com/office/powerpoint/2010/main" val="662711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Mae’r Ddeddf Mabwysiadu a Phlant yn amlinellu’r hyn y dylai ac na ddylai’r llyfr stori bywyd ei wneud a’r hyn y dylai ei gynnwys, dyma ddeddfwriaeth sylfaenol (unrhyw broblemau gyda’r pwynt olaf hwn? Manylion noeth neu ofidus? Pa mor bosibl yw hyn pan fyddwn yn bod yn onest? Efallai ei fod yn gysylltiedig ag oedran y plentyn adeg mabwysiadu?)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Bydd rheoliadau mabwysiadu (atodlen 6) y cynllun lleoli yn dangos y dyddiad y dylid rhannu deunyddiau Gwaith Taith Bywyd ond nid yw’n ystyried ansawdd y gwaith, dim ond ei fod wedi cael ei wneud. Nid oedd y data hwn yn cael ei gasglu'n flaenorol.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NAS (y Gwasanaeth Mabwysiadu Cenedlaethol) yn cymharu’r ffigurau o bob rhan o Gymru o’r gwahanol ranbarthau mabwysiadu - nid canllawiau ymarfer felly ddim yn orfodadwy ond gellir eu defnyddio i arolygu. Diddorol gan ei fod yn blaenoriaethu bodolaeth Gwaith Taith Bywyd ond ddim yn ystyried a yw'r plentyn yn ei ddeall – mae'n cymryd hyn yn ganiataol. Mae NAS yn ymgymryd â gwaith ar hyn o bryd ynghylch: adolygu ansawdd deunyddiau Gwaith Taith Bywyd, a groesewir yn fawr.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5</a:t>
            </a:fld>
            <a:endParaRPr lang="en-GB"/>
          </a:p>
        </p:txBody>
      </p:sp>
    </p:spTree>
    <p:extLst>
      <p:ext uri="{BB962C8B-B14F-4D97-AF65-F5344CB8AC3E}">
        <p14:creationId xmlns:p14="http://schemas.microsoft.com/office/powerpoint/2010/main" val="2136129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Yn gymharol - nid oes unrhyw ofyniad statudol i wneud Gwaith Taith Bywyd ym maes maethu ac felly nid oes nifer o reoliadau a chanllawiau yn bodoli yn ei gylch. Dim ond dwywaith y cyfeirir at Waith Taith Bywyd, ac maent yn brin ar y gorau. Mae rhai polisïau lleol o ran ymgymryd â Gwaith Taith Bywyd gyda phlant sy'n derbyn gofal, ond nid oes unrhyw beth cenedlaethol fel y ceir o ran mabwysiadu.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FA5716B-DAE5-4C71-902B-0E921A82ABD2}" type="slidenum">
              <a:rPr lang="en-GB" smtClean="0"/>
              <a:t>6</a:t>
            </a:fld>
            <a:endParaRPr lang="en-GB"/>
          </a:p>
        </p:txBody>
      </p:sp>
    </p:spTree>
    <p:extLst>
      <p:ext uri="{BB962C8B-B14F-4D97-AF65-F5344CB8AC3E}">
        <p14:creationId xmlns:p14="http://schemas.microsoft.com/office/powerpoint/2010/main" val="976135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Gallai'r atebion gynnwys: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A yw mabwysiadu wedi'i ddeddfu'n fanylach?</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Rhesymau gwleidyddol – y Llywodraeth Geidwadol flaenorol yn pwyso ar Awdurdodau Lleol i gyflymu'r broses fabwysiadu?</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Caiff ei weld gan rai fel gorchymyn llym ac felly mae angen rhagor o ddeddfau yn ei gylch?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 mabwysiadu'n derfynol ac yn torri cysylltiadau cyfreithiol rhwng plant a'u teulu biolegol, felly dim ond am gyfnod cyfyngedig y bydd ddeunyddiau ar gyfer Gwaith Taith Bywyd ar gael? Ond mae'n rhaid i ni ofyn, onid yw gorchmynion gofal/gorchmynion gwarcheidwaeth arbennig hefyd yn derfynol? Mae Gorchmynion Gwarcheidwaeth Arbennig yn aml hyd yn oed yn fwy cymhleth ac felly efallai ei bod yn fwy angenrheidiol i drefniadau'n ymwneud â Gwaith Taith Bywyd fod ar waith.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Poblogaeth sylweddol uwch o blant yn derbyn gofal! Y gyfradd mabwysiadu'n dal yn gymharol fychan.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Os nad oes deddfwriaeth Gwaith Taith Bywyd ar waith ar gyfer Plant sy'n Derbyn Gofal, a yw hyn yn golygu na fydd yn digwydd?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66119EA-23BF-492C-90F3-014CDC992C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920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34B68F-B6C9-457F-B3C7-E0F345AE9162}" type="slidenum">
              <a:rPr lang="en-GB" smtClean="0"/>
              <a:t>8</a:t>
            </a:fld>
            <a:endParaRPr lang="en-GB"/>
          </a:p>
        </p:txBody>
      </p:sp>
    </p:spTree>
    <p:extLst>
      <p:ext uri="{BB962C8B-B14F-4D97-AF65-F5344CB8AC3E}">
        <p14:creationId xmlns:p14="http://schemas.microsoft.com/office/powerpoint/2010/main" val="354068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Mae’r sleid hon yn amlygu pam ei bod mor bwysig, yn seiliedig ar arolwg Bright Spots (Coram Voice) sy'n eich pecynnau adnoddau ar ôl y cwrs – gallwch hefyd edrych ar wefan Coram Voice, ymchwil newydd ar 10,000 o leisiau. Gweler y cyfweliad gyda Julie Selwyn yn rhoi trosolwg o'r ymchwil hon ar YouTube. Y negeseuon cyffredinol yw bod plant sy'n derbyn gofal yn adrodd am ganlyniadau gwell na’r disgwyl, o gymharu â’r boblogaeth gyffredinol ond mae'n disgyn yn ddarnau unwaith y byddant yn cyrraedd y glasoed / gadael gofal. Mae'n bwysig iawn i'w gael yn iawn pan mae'r plant yn iau.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y-GB" sz="1800" kern="100" dirty="0">
                <a:effectLst/>
                <a:latin typeface="Calibri" panose="020F0502020204030204" pitchFamily="34" charset="0"/>
                <a:ea typeface="Calibri" panose="020F0502020204030204" pitchFamily="34" charset="0"/>
                <a:cs typeface="Times New Roman" panose="02020603050405020304" pitchFamily="18" charset="0"/>
              </a:rPr>
              <a:t>Rwyf wedi bwrw golwg dros nifer o achosion o blant sy’n derbyn gofal a gyrhaeddodd y glasoed nad oeddent eisiau cymryd rhan mewn Gwaith Taith Bywyd, nad oeddent yn deall pam eu bod yn derbyn gofal, ac a oedd wedi mewnoli’r bai a’r cywilydd – sydd â chanlyniadau trychinebus.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466119EA-23BF-492C-90F3-014CDC992C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19384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DA51639-B2D6-4652-B8C3-1B4C224A7BAF}"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a:p>
        </p:txBody>
      </p:sp>
      <p:sp>
        <p:nvSpPr>
          <p:cNvPr id="6" name="Slide Number Placeholder 5"/>
          <p:cNvSpPr>
            <a:spLocks noGrp="1"/>
          </p:cNvSpPr>
          <p:nvPr>
            <p:ph type="sldNum" sz="quarter" idx="12"/>
          </p:nvPr>
        </p:nvSpPr>
        <p:spPr>
          <a:xfrm>
            <a:off x="531812" y="4529540"/>
            <a:ext cx="779767" cy="365125"/>
          </a:xfrm>
        </p:spPr>
        <p:txBody>
          <a:bodyPr/>
          <a:lstStyle/>
          <a:p>
            <a:fld id="{BC143FE2-B9D7-4DD9-88DA-F090A6F10314}" type="slidenum">
              <a:rPr lang="en-GB" smtClean="0"/>
              <a:t>‹#›</a:t>
            </a:fld>
            <a:endParaRPr lang="en-GB"/>
          </a:p>
        </p:txBody>
      </p:sp>
      <p:pic>
        <p:nvPicPr>
          <p:cNvPr id="8" name="Picture 7" descr="A picture containing text&#10;&#10;Description automatically generated">
            <a:extLst>
              <a:ext uri="{FF2B5EF4-FFF2-40B4-BE49-F238E27FC236}">
                <a16:creationId xmlns:a16="http://schemas.microsoft.com/office/drawing/2014/main" id="{C60C07EF-C989-3C4B-FEB7-C5F31C2A040E}"/>
              </a:ext>
            </a:extLst>
          </p:cNvPr>
          <p:cNvPicPr>
            <a:picLocks noChangeAspect="1"/>
          </p:cNvPicPr>
          <p:nvPr userDrawn="1"/>
        </p:nvPicPr>
        <p:blipFill>
          <a:blip r:embed="rId2"/>
          <a:srcRect l="3670"/>
          <a:stretch>
            <a:fillRect/>
          </a:stretch>
        </p:blipFill>
        <p:spPr bwMode="auto">
          <a:xfrm>
            <a:off x="1422525" y="1309798"/>
            <a:ext cx="3535045" cy="866140"/>
          </a:xfrm>
          <a:prstGeom prst="rect">
            <a:avLst/>
          </a:prstGeom>
          <a:ln>
            <a:noFill/>
          </a:ln>
          <a:extLst>
            <a:ext uri="{53640926-AAD7-44D8-BBD7-CCE9431645EC}">
              <a14:shadowObscured xmlns:a14="http://schemas.microsoft.com/office/drawing/2010/main"/>
            </a:ext>
          </a:extLst>
        </p:spPr>
      </p:pic>
      <p:pic>
        <p:nvPicPr>
          <p:cNvPr id="9" name="Picture 8" descr="A picture containing text&#10;&#10;Description automatically generated">
            <a:extLst>
              <a:ext uri="{FF2B5EF4-FFF2-40B4-BE49-F238E27FC236}">
                <a16:creationId xmlns:a16="http://schemas.microsoft.com/office/drawing/2014/main" id="{512BF933-6F72-BF82-0CC5-06C6857EECB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auto">
          <a:xfrm>
            <a:off x="4761865" y="3201352"/>
            <a:ext cx="2668270" cy="455295"/>
          </a:xfrm>
          <a:prstGeom prst="rect">
            <a:avLst/>
          </a:prstGeom>
          <a:noFill/>
          <a:ln>
            <a:noFill/>
          </a:ln>
        </p:spPr>
      </p:pic>
    </p:spTree>
    <p:extLst>
      <p:ext uri="{BB962C8B-B14F-4D97-AF65-F5344CB8AC3E}">
        <p14:creationId xmlns:p14="http://schemas.microsoft.com/office/powerpoint/2010/main" val="218194758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92AA7D-6CD7-47BE-BBA2-33D44DBC92FF}" type="datetimeFigureOut">
              <a:rPr lang="en-GB" smtClean="0"/>
              <a:t>30/11/2023</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6" name="Slide Number Placeholder 5"/>
          <p:cNvSpPr>
            <a:spLocks noGrp="1"/>
          </p:cNvSpPr>
          <p:nvPr>
            <p:ph type="sldNum" sz="quarter" idx="12"/>
          </p:nvPr>
        </p:nvSpPr>
        <p:spPr>
          <a:xfrm>
            <a:off x="531812" y="3244139"/>
            <a:ext cx="779767" cy="365125"/>
          </a:xfrm>
        </p:spPr>
        <p:txBody>
          <a:bodyPr/>
          <a:lstStyle/>
          <a:p>
            <a:fld id="{96F46722-EA17-4D50-AFD7-06228A51C5A6}" type="slidenum">
              <a:rPr lang="en-GB" smtClean="0"/>
              <a:t>‹#›</a:t>
            </a:fld>
            <a:endParaRPr lang="en-GB"/>
          </a:p>
        </p:txBody>
      </p:sp>
    </p:spTree>
    <p:extLst>
      <p:ext uri="{BB962C8B-B14F-4D97-AF65-F5344CB8AC3E}">
        <p14:creationId xmlns:p14="http://schemas.microsoft.com/office/powerpoint/2010/main" val="275748668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92AA7D-6CD7-47BE-BBA2-33D44DBC92FF}" type="datetimeFigureOut">
              <a:rPr lang="en-GB" smtClean="0"/>
              <a:t>30/11/2023</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6" name="Slide Number Placeholder 5"/>
          <p:cNvSpPr>
            <a:spLocks noGrp="1"/>
          </p:cNvSpPr>
          <p:nvPr>
            <p:ph type="sldNum" sz="quarter" idx="12"/>
          </p:nvPr>
        </p:nvSpPr>
        <p:spPr>
          <a:xfrm>
            <a:off x="531812" y="3244139"/>
            <a:ext cx="779767" cy="365125"/>
          </a:xfrm>
        </p:spPr>
        <p:txBody>
          <a:bodyPr/>
          <a:lstStyle/>
          <a:p>
            <a:fld id="{96F46722-EA17-4D50-AFD7-06228A51C5A6}"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175906587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292AA7D-6CD7-47BE-BBA2-33D44DBC92FF}" type="datetimeFigureOut">
              <a:rPr lang="en-GB" smtClean="0"/>
              <a:t>30/11/2023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7" name="Slide Number Placeholder 6"/>
          <p:cNvSpPr>
            <a:spLocks noGrp="1"/>
          </p:cNvSpPr>
          <p:nvPr>
            <p:ph type="sldNum" sz="quarter" idx="12"/>
          </p:nvPr>
        </p:nvSpPr>
        <p:spPr>
          <a:xfrm>
            <a:off x="531812" y="4983087"/>
            <a:ext cx="779767" cy="365125"/>
          </a:xfrm>
        </p:spPr>
        <p:txBody>
          <a:bodyPr/>
          <a:lstStyle/>
          <a:p>
            <a:fld id="{96F46722-EA17-4D50-AFD7-06228A51C5A6}" type="slidenum">
              <a:rPr lang="en-GB" smtClean="0"/>
              <a:t>‹#›</a:t>
            </a:fld>
            <a:endParaRPr lang="en-GB"/>
          </a:p>
        </p:txBody>
      </p:sp>
    </p:spTree>
    <p:extLst>
      <p:ext uri="{BB962C8B-B14F-4D97-AF65-F5344CB8AC3E}">
        <p14:creationId xmlns:p14="http://schemas.microsoft.com/office/powerpoint/2010/main" val="38908429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292AA7D-6CD7-47BE-BBA2-33D44DBC92FF}" type="datetimeFigureOut">
              <a:rPr lang="en-GB" smtClean="0"/>
              <a:t>30/11/2023</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7" name="Slide Number Placeholder 6"/>
          <p:cNvSpPr>
            <a:spLocks noGrp="1"/>
          </p:cNvSpPr>
          <p:nvPr>
            <p:ph type="sldNum" sz="quarter" idx="12"/>
          </p:nvPr>
        </p:nvSpPr>
        <p:spPr>
          <a:xfrm>
            <a:off x="531812" y="4983087"/>
            <a:ext cx="779767" cy="365125"/>
          </a:xfrm>
        </p:spPr>
        <p:txBody>
          <a:bodyPr/>
          <a:lstStyle/>
          <a:p>
            <a:fld id="{96F46722-EA17-4D50-AFD7-06228A51C5A6}"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409886221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292AA7D-6CD7-47BE-BBA2-33D44DBC92FF}" type="datetimeFigureOut">
              <a:rPr lang="en-GB" smtClean="0"/>
              <a:t>30/11/2023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7" name="Slide Number Placeholder 6"/>
          <p:cNvSpPr>
            <a:spLocks noGrp="1"/>
          </p:cNvSpPr>
          <p:nvPr>
            <p:ph type="sldNum" sz="quarter" idx="12"/>
          </p:nvPr>
        </p:nvSpPr>
        <p:spPr>
          <a:xfrm>
            <a:off x="531812" y="4983087"/>
            <a:ext cx="779767" cy="365125"/>
          </a:xfrm>
        </p:spPr>
        <p:txBody>
          <a:bodyPr/>
          <a:lstStyle/>
          <a:p>
            <a:fld id="{96F46722-EA17-4D50-AFD7-06228A51C5A6}" type="slidenum">
              <a:rPr lang="en-GB" smtClean="0"/>
              <a:t>‹#›</a:t>
            </a:fld>
            <a:endParaRPr lang="en-GB"/>
          </a:p>
        </p:txBody>
      </p:sp>
    </p:spTree>
    <p:extLst>
      <p:ext uri="{BB962C8B-B14F-4D97-AF65-F5344CB8AC3E}">
        <p14:creationId xmlns:p14="http://schemas.microsoft.com/office/powerpoint/2010/main" val="410500795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9A73BD-30DE-4D50-A118-A054F0B55F19}" type="datetime1">
              <a:rPr lang="en-GB" smtClean="0"/>
              <a:t>30/11/2023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6" name="Slide Number Placeholder 5"/>
          <p:cNvSpPr>
            <a:spLocks noGrp="1"/>
          </p:cNvSpPr>
          <p:nvPr>
            <p:ph type="sldNum" sz="quarter" idx="12"/>
          </p:nvPr>
        </p:nvSpPr>
        <p:spPr/>
        <p:txBody>
          <a:bodyPr/>
          <a:lstStyle/>
          <a:p>
            <a:fld id="{BC143FE2-B9D7-4DD9-88DA-F090A6F10314}" type="slidenum">
              <a:rPr lang="en-GB" smtClean="0"/>
              <a:t>‹#›</a:t>
            </a:fld>
            <a:endParaRPr lang="en-GB"/>
          </a:p>
        </p:txBody>
      </p:sp>
    </p:spTree>
    <p:extLst>
      <p:ext uri="{BB962C8B-B14F-4D97-AF65-F5344CB8AC3E}">
        <p14:creationId xmlns:p14="http://schemas.microsoft.com/office/powerpoint/2010/main" val="8305876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AE4DB3-72F2-439D-B1ED-6C8031767689}" type="datetime1">
              <a:rPr lang="en-GB" smtClean="0"/>
              <a:t>30/11/2023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6" name="Slide Number Placeholder 5"/>
          <p:cNvSpPr>
            <a:spLocks noGrp="1"/>
          </p:cNvSpPr>
          <p:nvPr>
            <p:ph type="sldNum" sz="quarter" idx="12"/>
          </p:nvPr>
        </p:nvSpPr>
        <p:spPr/>
        <p:txBody>
          <a:bodyPr/>
          <a:lstStyle/>
          <a:p>
            <a:fld id="{BC143FE2-B9D7-4DD9-88DA-F090A6F10314}" type="slidenum">
              <a:rPr lang="en-GB" smtClean="0"/>
              <a:t>‹#›</a:t>
            </a:fld>
            <a:endParaRPr lang="en-GB"/>
          </a:p>
        </p:txBody>
      </p:sp>
    </p:spTree>
    <p:extLst>
      <p:ext uri="{BB962C8B-B14F-4D97-AF65-F5344CB8AC3E}">
        <p14:creationId xmlns:p14="http://schemas.microsoft.com/office/powerpoint/2010/main" val="410615875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52C0AA-F42A-404C-83CF-02B0FDCF3DE7}" type="datetime1">
              <a:rPr lang="en-GB" smtClean="0"/>
              <a:t>30/11/2023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6" name="Slide Number Placeholder 5"/>
          <p:cNvSpPr>
            <a:spLocks noGrp="1"/>
          </p:cNvSpPr>
          <p:nvPr>
            <p:ph type="sldNum" sz="quarter" idx="12"/>
          </p:nvPr>
        </p:nvSpPr>
        <p:spPr/>
        <p:txBody>
          <a:bodyPr/>
          <a:lstStyle/>
          <a:p>
            <a:fld id="{BC143FE2-B9D7-4DD9-88DA-F090A6F10314}" type="slidenum">
              <a:rPr lang="en-GB" smtClean="0"/>
              <a:t>‹#›</a:t>
            </a:fld>
            <a:endParaRPr lang="en-GB"/>
          </a:p>
        </p:txBody>
      </p:sp>
      <p:pic>
        <p:nvPicPr>
          <p:cNvPr id="7" name="Picture 6" descr="A picture containing text&#10;&#10;Description automatically generated">
            <a:extLst>
              <a:ext uri="{FF2B5EF4-FFF2-40B4-BE49-F238E27FC236}">
                <a16:creationId xmlns:a16="http://schemas.microsoft.com/office/drawing/2014/main" id="{011C4C25-304A-F73A-B5AC-81CF98C19A3E}"/>
              </a:ext>
            </a:extLst>
          </p:cNvPr>
          <p:cNvPicPr>
            <a:picLocks noChangeAspect="1"/>
          </p:cNvPicPr>
          <p:nvPr userDrawn="1"/>
        </p:nvPicPr>
        <p:blipFill>
          <a:blip r:embed="rId2"/>
          <a:srcRect l="3670"/>
          <a:stretch>
            <a:fillRect/>
          </a:stretch>
        </p:blipFill>
        <p:spPr bwMode="auto">
          <a:xfrm>
            <a:off x="8363961" y="5706752"/>
            <a:ext cx="3535045" cy="866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3977435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7D9439-2FE1-498E-B130-7A9B7876A817}" type="datetime1">
              <a:rPr lang="en-GB" smtClean="0"/>
              <a:t>30/11/2023</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6" name="Slide Number Placeholder 5"/>
          <p:cNvSpPr>
            <a:spLocks noGrp="1"/>
          </p:cNvSpPr>
          <p:nvPr>
            <p:ph type="sldNum" sz="quarter" idx="12"/>
          </p:nvPr>
        </p:nvSpPr>
        <p:spPr>
          <a:xfrm>
            <a:off x="531812" y="3244139"/>
            <a:ext cx="779767" cy="365125"/>
          </a:xfrm>
        </p:spPr>
        <p:txBody>
          <a:bodyPr/>
          <a:lstStyle/>
          <a:p>
            <a:fld id="{BC143FE2-B9D7-4DD9-88DA-F090A6F10314}" type="slidenum">
              <a:rPr lang="en-GB" smtClean="0"/>
              <a:t>‹#›</a:t>
            </a:fld>
            <a:endParaRPr lang="en-GB"/>
          </a:p>
        </p:txBody>
      </p:sp>
    </p:spTree>
    <p:extLst>
      <p:ext uri="{BB962C8B-B14F-4D97-AF65-F5344CB8AC3E}">
        <p14:creationId xmlns:p14="http://schemas.microsoft.com/office/powerpoint/2010/main" val="410884596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95CD4E-380A-46D2-A218-4D00ECF0666E}" type="datetime1">
              <a:rPr lang="en-GB" smtClean="0"/>
              <a:t>30/11/2023</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11" name="Slide Number Placeholder 5"/>
          <p:cNvSpPr>
            <a:spLocks noGrp="1"/>
          </p:cNvSpPr>
          <p:nvPr>
            <p:ph type="sldNum" sz="quarter" idx="12"/>
          </p:nvPr>
        </p:nvSpPr>
        <p:spPr>
          <a:xfrm>
            <a:off x="531812" y="787782"/>
            <a:ext cx="779767" cy="365125"/>
          </a:xfrm>
        </p:spPr>
        <p:txBody>
          <a:bodyPr/>
          <a:lstStyle/>
          <a:p>
            <a:fld id="{BC143FE2-B9D7-4DD9-88DA-F090A6F10314}" type="slidenum">
              <a:rPr lang="en-GB" smtClean="0"/>
              <a:t>‹#›</a:t>
            </a:fld>
            <a:endParaRPr lang="en-GB"/>
          </a:p>
        </p:txBody>
      </p:sp>
    </p:spTree>
    <p:extLst>
      <p:ext uri="{BB962C8B-B14F-4D97-AF65-F5344CB8AC3E}">
        <p14:creationId xmlns:p14="http://schemas.microsoft.com/office/powerpoint/2010/main" val="332115162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0F991A0-247F-4F81-8F03-595DC6E9C8EC}" type="datetime1">
              <a:rPr lang="en-GB" smtClean="0"/>
              <a:t>30/11/2023</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13" name="Slide Number Placeholder 5"/>
          <p:cNvSpPr>
            <a:spLocks noGrp="1"/>
          </p:cNvSpPr>
          <p:nvPr>
            <p:ph type="sldNum" sz="quarter" idx="12"/>
          </p:nvPr>
        </p:nvSpPr>
        <p:spPr>
          <a:xfrm>
            <a:off x="531812" y="787782"/>
            <a:ext cx="779767" cy="365125"/>
          </a:xfrm>
        </p:spPr>
        <p:txBody>
          <a:bodyPr/>
          <a:lstStyle/>
          <a:p>
            <a:fld id="{BC143FE2-B9D7-4DD9-88DA-F090A6F10314}" type="slidenum">
              <a:rPr lang="en-GB" smtClean="0"/>
              <a:t>‹#›</a:t>
            </a:fld>
            <a:endParaRPr lang="en-GB"/>
          </a:p>
        </p:txBody>
      </p:sp>
    </p:spTree>
    <p:extLst>
      <p:ext uri="{BB962C8B-B14F-4D97-AF65-F5344CB8AC3E}">
        <p14:creationId xmlns:p14="http://schemas.microsoft.com/office/powerpoint/2010/main" val="16069453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5B7C58-5E3D-4388-A12C-A46FA0B192D1}" type="datetime1">
              <a:rPr lang="en-GB" smtClean="0"/>
              <a:t>30/11/2023</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5" name="Slide Number Placeholder 4"/>
          <p:cNvSpPr>
            <a:spLocks noGrp="1"/>
          </p:cNvSpPr>
          <p:nvPr>
            <p:ph type="sldNum" sz="quarter" idx="12"/>
          </p:nvPr>
        </p:nvSpPr>
        <p:spPr/>
        <p:txBody>
          <a:bodyPr/>
          <a:lstStyle/>
          <a:p>
            <a:fld id="{BC143FE2-B9D7-4DD9-88DA-F090A6F10314}" type="slidenum">
              <a:rPr lang="en-GB" smtClean="0"/>
              <a:t>‹#›</a:t>
            </a:fld>
            <a:endParaRPr lang="en-GB"/>
          </a:p>
        </p:txBody>
      </p:sp>
    </p:spTree>
    <p:extLst>
      <p:ext uri="{BB962C8B-B14F-4D97-AF65-F5344CB8AC3E}">
        <p14:creationId xmlns:p14="http://schemas.microsoft.com/office/powerpoint/2010/main" val="123506779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9A8A8C-FAD2-4312-A745-8346F9120099}" type="datetime1">
              <a:rPr lang="en-GB" smtClean="0"/>
              <a:t>30/11/2023</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4" name="Slide Number Placeholder 3"/>
          <p:cNvSpPr>
            <a:spLocks noGrp="1"/>
          </p:cNvSpPr>
          <p:nvPr>
            <p:ph type="sldNum" sz="quarter" idx="12"/>
          </p:nvPr>
        </p:nvSpPr>
        <p:spPr/>
        <p:txBody>
          <a:bodyPr/>
          <a:lstStyle/>
          <a:p>
            <a:fld id="{BC143FE2-B9D7-4DD9-88DA-F090A6F10314}" type="slidenum">
              <a:rPr lang="en-GB" smtClean="0"/>
              <a:t>‹#›</a:t>
            </a:fld>
            <a:endParaRPr lang="en-GB"/>
          </a:p>
        </p:txBody>
      </p:sp>
    </p:spTree>
    <p:extLst>
      <p:ext uri="{BB962C8B-B14F-4D97-AF65-F5344CB8AC3E}">
        <p14:creationId xmlns:p14="http://schemas.microsoft.com/office/powerpoint/2010/main" val="126167130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99F904-CA55-4903-96E0-EE04B015B09D}" type="datetime1">
              <a:rPr lang="en-GB" smtClean="0"/>
              <a:t>30/11/2023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7" name="Slide Number Placeholder 6"/>
          <p:cNvSpPr>
            <a:spLocks noGrp="1"/>
          </p:cNvSpPr>
          <p:nvPr>
            <p:ph type="sldNum" sz="quarter" idx="12"/>
          </p:nvPr>
        </p:nvSpPr>
        <p:spPr/>
        <p:txBody>
          <a:bodyPr/>
          <a:lstStyle/>
          <a:p>
            <a:fld id="{BC143FE2-B9D7-4DD9-88DA-F090A6F10314}" type="slidenum">
              <a:rPr lang="en-GB" smtClean="0"/>
              <a:t>‹#›</a:t>
            </a:fld>
            <a:endParaRPr lang="en-GB"/>
          </a:p>
        </p:txBody>
      </p:sp>
    </p:spTree>
    <p:extLst>
      <p:ext uri="{BB962C8B-B14F-4D97-AF65-F5344CB8AC3E}">
        <p14:creationId xmlns:p14="http://schemas.microsoft.com/office/powerpoint/2010/main" val="392689458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81EFFF-EDAD-44B3-867E-BDBDD1B4719A}" type="datetime1">
              <a:rPr lang="en-GB" smtClean="0"/>
              <a:t>30/11/2023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a:p>
        </p:txBody>
      </p:sp>
      <p:sp>
        <p:nvSpPr>
          <p:cNvPr id="7" name="Slide Number Placeholder 6"/>
          <p:cNvSpPr>
            <a:spLocks noGrp="1"/>
          </p:cNvSpPr>
          <p:nvPr>
            <p:ph type="sldNum" sz="quarter" idx="12"/>
          </p:nvPr>
        </p:nvSpPr>
        <p:spPr>
          <a:xfrm>
            <a:off x="531812" y="4983087"/>
            <a:ext cx="779767" cy="365125"/>
          </a:xfrm>
        </p:spPr>
        <p:txBody>
          <a:bodyPr/>
          <a:lstStyle/>
          <a:p>
            <a:fld id="{BC143FE2-B9D7-4DD9-88DA-F090A6F10314}" type="slidenum">
              <a:rPr lang="en-GB" smtClean="0"/>
              <a:t>‹#›</a:t>
            </a:fld>
            <a:endParaRPr lang="en-GB"/>
          </a:p>
        </p:txBody>
      </p:sp>
    </p:spTree>
    <p:extLst>
      <p:ext uri="{BB962C8B-B14F-4D97-AF65-F5344CB8AC3E}">
        <p14:creationId xmlns:p14="http://schemas.microsoft.com/office/powerpoint/2010/main" val="415032491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a:p>
          </p:txBody>
        </p:sp>
        <p:sp>
          <p:nvSpPr>
            <p:cNvPr id="25" name="Freeform 12"/>
            <p:cNvSpPr/>
            <p:nvPr/>
          </p:nvSpPr>
          <p:spPr bwMode="auto">
            <a:xfrm>
              <a:off x="2597151" y="2779713"/>
              <a:ext cx="550863" cy="1978025"/>
            </a:xfrm>
            <a:custGeom>
              <a:avLst/>
              <a:gdLst/>
              <a:ahLst/>
              <a:cxnLst/>
              <a:rect l="0" t="0" r="r" b="b"/>
              <a:pathLst>
                <a:path w="140" h="502">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a:p>
          </p:txBody>
        </p:sp>
        <p:sp>
          <p:nvSpPr>
            <p:cNvPr id="31" name="Freeform 18"/>
            <p:cNvSpPr/>
            <p:nvPr/>
          </p:nvSpPr>
          <p:spPr bwMode="auto">
            <a:xfrm>
              <a:off x="3143251" y="4757738"/>
              <a:ext cx="161925" cy="873125"/>
            </a:xfrm>
            <a:custGeom>
              <a:avLst/>
              <a:gdLst/>
              <a:ahLst/>
              <a:cxnLst/>
              <a:rect l="0" t="0" r="r" b="b"/>
              <a:pathLst>
                <a:path w="41" h="22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a:p>
          </p:txBody>
        </p:sp>
        <p:sp>
          <p:nvSpPr>
            <p:cNvPr id="13" name="Freeform 29"/>
            <p:cNvSpPr/>
            <p:nvPr/>
          </p:nvSpPr>
          <p:spPr bwMode="auto">
            <a:xfrm>
              <a:off x="7439026" y="5053013"/>
              <a:ext cx="357188" cy="820738"/>
            </a:xfrm>
            <a:custGeom>
              <a:avLst/>
              <a:gdLst/>
              <a:ahLst/>
              <a:cxnLst/>
              <a:rect l="0" t="0" r="r" b="b"/>
              <a:pathLst>
                <a:path w="90" h="206">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a:p>
          </p:txBody>
        </p:sp>
        <p:sp>
          <p:nvSpPr>
            <p:cNvPr id="19" name="Freeform 35"/>
            <p:cNvSpPr/>
            <p:nvPr/>
          </p:nvSpPr>
          <p:spPr bwMode="auto">
            <a:xfrm>
              <a:off x="7494588" y="5664200"/>
              <a:ext cx="100013" cy="209550"/>
            </a:xfrm>
            <a:custGeom>
              <a:avLst/>
              <a:gdLst/>
              <a:ahLst/>
              <a:cxnLst/>
              <a:rect l="0" t="0" r="r" b="b"/>
              <a:pathLst>
                <a:path w="25" h="52">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a:p>
          </p:txBody>
        </p:sp>
        <p:sp>
          <p:nvSpPr>
            <p:cNvPr id="20" name="Freeform 36"/>
            <p:cNvSpPr/>
            <p:nvPr/>
          </p:nvSpPr>
          <p:spPr bwMode="auto">
            <a:xfrm>
              <a:off x="7412038" y="5081588"/>
              <a:ext cx="114300" cy="558800"/>
            </a:xfrm>
            <a:custGeom>
              <a:avLst/>
              <a:gdLst/>
              <a:ahLst/>
              <a:cxnLst/>
              <a:rect l="0" t="0" r="r" b="b"/>
              <a:pathLst>
                <a:path w="28"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a:p>
          </p:txBody>
        </p:sp>
        <p:sp>
          <p:nvSpPr>
            <p:cNvPr id="22" name="Freeform 38"/>
            <p:cNvSpPr/>
            <p:nvPr/>
          </p:nvSpPr>
          <p:spPr bwMode="auto">
            <a:xfrm>
              <a:off x="7439026" y="5434013"/>
              <a:ext cx="174625" cy="439738"/>
            </a:xfrm>
            <a:custGeom>
              <a:avLst/>
              <a:gdLst/>
              <a:ahLst/>
              <a:cxnLst/>
              <a:rect l="0" t="0" r="r" b="b"/>
              <a:pathLst>
                <a:path w="44" h="11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292AA7D-6CD7-47BE-BBA2-33D44DBC92FF}" type="datetimeFigureOut">
              <a:rPr lang="en-GB" smtClean="0"/>
              <a:t>30/11/2023</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6F46722-EA17-4D50-AFD7-06228A51C5A6}" type="slidenum">
              <a:rPr lang="en-GB" smtClean="0"/>
              <a:t>‹#›</a:t>
            </a:fld>
            <a:endParaRPr lang="en-GB"/>
          </a:p>
        </p:txBody>
      </p:sp>
    </p:spTree>
    <p:extLst>
      <p:ext uri="{BB962C8B-B14F-4D97-AF65-F5344CB8AC3E}">
        <p14:creationId xmlns:p14="http://schemas.microsoft.com/office/powerpoint/2010/main" val="13170963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ct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ct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ct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ct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afacymru.org.uk/"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B638B-05F4-4D32-A33D-DC7815875C20}"/>
              </a:ext>
            </a:extLst>
          </p:cNvPr>
          <p:cNvSpPr>
            <a:spLocks noGrp="1"/>
          </p:cNvSpPr>
          <p:nvPr>
            <p:ph type="title"/>
          </p:nvPr>
        </p:nvSpPr>
        <p:spPr/>
        <p:txBody>
          <a:bodyPr>
            <a:normAutofit/>
          </a:bodyPr>
          <a:lstStyle/>
          <a:p>
            <a:pPr fontAlgn="base" hangingPunct="0">
              <a:defRPr b="0" i="0"/>
            </a:pPr>
            <a:br>
              <a:rPr lang="1106" sz="4400">
                <a:effectLst/>
                <a:latin typeface="Calibri" panose="020F0502020204030204" pitchFamily="34" charset="0"/>
                <a:ea typeface="Calibri" panose="020F0502020204030204" pitchFamily="34" charset="0"/>
              </a:rPr>
            </a:br>
            <a:br>
              <a:rPr lang="1106" sz="4400">
                <a:effectLst/>
                <a:latin typeface="Calibri" panose="020F0502020204030204" pitchFamily="34" charset="0"/>
                <a:ea typeface="Calibri" panose="020F0502020204030204" pitchFamily="34" charset="0"/>
              </a:rPr>
            </a:br>
            <a:endParaRPr lang="en-GB"/>
          </a:p>
        </p:txBody>
      </p:sp>
      <p:sp>
        <p:nvSpPr>
          <p:cNvPr id="3" name="Content Placeholder 2">
            <a:extLst>
              <a:ext uri="{FF2B5EF4-FFF2-40B4-BE49-F238E27FC236}">
                <a16:creationId xmlns:a16="http://schemas.microsoft.com/office/drawing/2014/main" id="{9301F0E6-F278-49FA-8E42-3B6CC3A0AD5A}"/>
              </a:ext>
            </a:extLst>
          </p:cNvPr>
          <p:cNvSpPr>
            <a:spLocks noGrp="1"/>
          </p:cNvSpPr>
          <p:nvPr>
            <p:ph idx="1"/>
          </p:nvPr>
        </p:nvSpPr>
        <p:spPr>
          <a:xfrm>
            <a:off x="838200" y="668215"/>
            <a:ext cx="10515600" cy="5508748"/>
          </a:xfrm>
        </p:spPr>
        <p:txBody>
          <a:bodyPr vert="horz" lIns="91440" tIns="45720" rIns="91440" bIns="45720" rtlCol="0" anchor="t">
            <a:normAutofit lnSpcReduction="10000"/>
          </a:bodyPr>
          <a:lstStyle/>
          <a:p>
            <a:pPr marL="0" indent="0">
              <a:buNone/>
            </a:pPr>
            <a:endParaRPr lang="en-GB">
              <a:latin typeface="Arial" panose="020B0604020202020204" pitchFamily="34" charset="0"/>
              <a:cs typeface="Arial" panose="020B0604020202020204" pitchFamily="34" charset="0"/>
            </a:endParaRPr>
          </a:p>
          <a:p>
            <a:pPr marL="0" indent="0">
              <a:buNone/>
              <a:defRPr b="0" i="0"/>
            </a:pPr>
            <a:r>
              <a:rPr lang="1106" sz="7200" b="1">
                <a:solidFill>
                  <a:srgbClr val="002060"/>
                </a:solidFill>
                <a:latin typeface="Arial"/>
                <a:cs typeface="Arial"/>
              </a:rPr>
              <a:t>Gwaith Taith Bywyd i Blant sy'n Derbyn Gofal</a:t>
            </a:r>
          </a:p>
          <a:p>
            <a:pPr marL="0" indent="0">
              <a:buNone/>
            </a:pPr>
            <a:endParaRPr lang="en-GB" sz="6000">
              <a:solidFill>
                <a:srgbClr val="002060"/>
              </a:solidFill>
              <a:latin typeface="Arial" panose="020B0604020202020204" pitchFamily="34" charset="0"/>
              <a:cs typeface="Arial" panose="020B0604020202020204" pitchFamily="34" charset="0"/>
            </a:endParaRPr>
          </a:p>
          <a:p>
            <a:pPr marL="0" indent="0">
              <a:buNone/>
              <a:defRPr b="0" i="0"/>
            </a:pPr>
            <a:r>
              <a:rPr lang="1106" sz="6000">
                <a:solidFill>
                  <a:srgbClr val="002060"/>
                </a:solidFill>
                <a:latin typeface="Arial"/>
                <a:cs typeface="Arial"/>
              </a:rPr>
              <a:t>e–ddysgu ar gyfer Ymarferwyr </a:t>
            </a:r>
            <a:endParaRPr lang="en-GB" sz="6000">
              <a:solidFill>
                <a:srgbClr val="002060"/>
              </a:solidFill>
              <a:latin typeface="Arial" panose="020B0604020202020204" pitchFamily="34" charset="0"/>
              <a:cs typeface="Arial" panose="020B0604020202020204" pitchFamily="34" charset="0"/>
            </a:endParaRPr>
          </a:p>
          <a:p>
            <a:pPr marL="0" indent="0">
              <a:buNone/>
            </a:pPr>
            <a:endParaRPr lang="en-GB">
              <a:latin typeface="Arial" panose="020B0604020202020204" pitchFamily="34" charset="0"/>
              <a:cs typeface="Arial" panose="020B0604020202020204" pitchFamily="34" charset="0"/>
            </a:endParaRPr>
          </a:p>
          <a:p>
            <a:pPr marL="0" indent="0">
              <a:buNone/>
              <a:defRPr b="0" i="0"/>
            </a:pPr>
            <a:r>
              <a:rPr lang="1106">
                <a:solidFill>
                  <a:srgbClr val="002060"/>
                </a:solidFill>
                <a:latin typeface="Arial"/>
                <a:cs typeface="Arial"/>
              </a:rPr>
              <a:t>Hwyluswyd gan Hannah Brown </a:t>
            </a:r>
            <a:endParaRPr lang="en-GB">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1990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D3CA-95B0-4C48-B967-7DCB4167E3BC}"/>
              </a:ext>
            </a:extLst>
          </p:cNvPr>
          <p:cNvSpPr>
            <a:spLocks noGrp="1"/>
          </p:cNvSpPr>
          <p:nvPr>
            <p:ph type="title"/>
          </p:nvPr>
        </p:nvSpPr>
        <p:spPr>
          <a:xfrm>
            <a:off x="9387189" y="612843"/>
            <a:ext cx="2247091" cy="1499738"/>
          </a:xfrm>
        </p:spPr>
        <p:txBody>
          <a:bodyPr anchor="b">
            <a:normAutofit/>
          </a:bodyPr>
          <a:lstStyle/>
          <a:p>
            <a:pPr>
              <a:defRPr b="0" i="0"/>
            </a:pPr>
            <a:r>
              <a:rPr lang="1106" sz="2800" b="1">
                <a:solidFill>
                  <a:srgbClr val="C00000"/>
                </a:solidFill>
                <a:latin typeface="Arial"/>
                <a:cs typeface="Arial"/>
              </a:rPr>
              <a:t>Ymchwil</a:t>
            </a:r>
            <a:r>
              <a:rPr lang="1106" sz="2800" b="1">
                <a:solidFill>
                  <a:srgbClr val="C00000"/>
                </a:solidFill>
              </a:rPr>
              <a:t> </a:t>
            </a:r>
            <a:br>
              <a:rPr lang="1106" sz="2800" b="1">
                <a:solidFill>
                  <a:srgbClr val="C00000"/>
                </a:solidFill>
              </a:rPr>
            </a:br>
            <a:r>
              <a:rPr lang="1106" sz="2800" b="1">
                <a:solidFill>
                  <a:srgbClr val="C00000"/>
                </a:solidFill>
              </a:rPr>
              <a:t>canfyddiadau</a:t>
            </a:r>
            <a:r>
              <a:rPr lang="1106" sz="2800" b="0">
                <a:solidFill>
                  <a:srgbClr val="C00000"/>
                </a:solidFill>
              </a:rPr>
              <a:t> </a:t>
            </a:r>
            <a:endParaRPr lang="en-US" sz="2800" b="1">
              <a:solidFill>
                <a:srgbClr val="C00000"/>
              </a:solidFill>
            </a:endParaRPr>
          </a:p>
        </p:txBody>
      </p:sp>
      <p:pic>
        <p:nvPicPr>
          <p:cNvPr id="5" name="Picture 4" descr="Diagram&#10;&#10;Description automatically generated">
            <a:extLst>
              <a:ext uri="{FF2B5EF4-FFF2-40B4-BE49-F238E27FC236}">
                <a16:creationId xmlns:a16="http://schemas.microsoft.com/office/drawing/2014/main" id="{1F360D8D-440B-49D6-8A62-C8782A3A3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8376" y="612843"/>
            <a:ext cx="6622663" cy="5527472"/>
          </a:xfrm>
          <a:prstGeom prst="rect">
            <a:avLst/>
          </a:prstGeom>
        </p:spPr>
      </p:pic>
      <p:sp>
        <p:nvSpPr>
          <p:cNvPr id="3" name="Content Placeholder 2">
            <a:extLst>
              <a:ext uri="{FF2B5EF4-FFF2-40B4-BE49-F238E27FC236}">
                <a16:creationId xmlns:a16="http://schemas.microsoft.com/office/drawing/2014/main" id="{822424A5-D148-40C3-ACF5-7958309B99BF}"/>
              </a:ext>
            </a:extLst>
          </p:cNvPr>
          <p:cNvSpPr>
            <a:spLocks noGrp="1"/>
          </p:cNvSpPr>
          <p:nvPr>
            <p:ph idx="1"/>
          </p:nvPr>
        </p:nvSpPr>
        <p:spPr>
          <a:xfrm>
            <a:off x="9387190" y="2149813"/>
            <a:ext cx="2247090" cy="2821021"/>
          </a:xfrm>
        </p:spPr>
        <p:txBody>
          <a:bodyPr vert="horz" lIns="91440" tIns="45720" rIns="91440" bIns="45720" rtlCol="0">
            <a:normAutofit fontScale="75000" lnSpcReduction="10000"/>
          </a:bodyPr>
          <a:lstStyle/>
          <a:p>
            <a:pPr marL="0" indent="0">
              <a:buNone/>
            </a:pPr>
            <a:endParaRPr lang="en-GB" sz="1400">
              <a:solidFill>
                <a:srgbClr val="FFFFFF"/>
              </a:solidFill>
              <a:latin typeface="Arial" panose="020B0604020202020204" pitchFamily="34" charset="0"/>
              <a:cs typeface="Arial" panose="020B0604020202020204" pitchFamily="34" charset="0"/>
            </a:endParaRPr>
          </a:p>
          <a:p>
            <a:pPr marL="0" indent="0">
              <a:buNone/>
            </a:pPr>
            <a:endParaRPr lang="en-GB" sz="1400">
              <a:solidFill>
                <a:srgbClr val="FFFFFF"/>
              </a:solidFill>
              <a:latin typeface="Arial" panose="020B0604020202020204" pitchFamily="34" charset="0"/>
              <a:cs typeface="Arial" panose="020B0604020202020204" pitchFamily="34" charset="0"/>
            </a:endParaRPr>
          </a:p>
          <a:p>
            <a:endParaRPr lang="en-GB" sz="1400">
              <a:solidFill>
                <a:srgbClr val="FFFFFF"/>
              </a:solidFill>
              <a:cs typeface="Arial"/>
            </a:endParaRPr>
          </a:p>
          <a:p>
            <a:endParaRPr lang="en-GB" sz="1400">
              <a:solidFill>
                <a:srgbClr val="FFFFFF"/>
              </a:solidFill>
              <a:cs typeface="Arial"/>
            </a:endParaRPr>
          </a:p>
          <a:p>
            <a:endParaRPr lang="en-GB" sz="1400">
              <a:solidFill>
                <a:srgbClr val="FFFFFF"/>
              </a:solidFill>
              <a:cs typeface="Arial"/>
            </a:endParaRPr>
          </a:p>
          <a:p>
            <a:pPr marL="0" indent="0">
              <a:buNone/>
            </a:pPr>
            <a:endParaRPr lang="en-GB" sz="1400">
              <a:solidFill>
                <a:srgbClr val="FFFFFF"/>
              </a:solidFill>
              <a:cs typeface="Arial"/>
            </a:endParaRPr>
          </a:p>
          <a:p>
            <a:endParaRPr lang="en-GB" sz="1400">
              <a:solidFill>
                <a:srgbClr val="FFFFFF"/>
              </a:solidFill>
              <a:cs typeface="Arial"/>
            </a:endParaRPr>
          </a:p>
          <a:p>
            <a:endParaRPr lang="en-GB" sz="1400">
              <a:solidFill>
                <a:srgbClr val="FFFFFF"/>
              </a:solidFill>
              <a:cs typeface="Arial"/>
            </a:endParaRPr>
          </a:p>
          <a:p>
            <a:pPr marL="0" indent="0">
              <a:buNone/>
              <a:defRPr b="0" i="0"/>
            </a:pPr>
            <a:r>
              <a:rPr lang="1106" sz="2400">
                <a:solidFill>
                  <a:srgbClr val="C00000"/>
                </a:solidFill>
                <a:cs typeface="Arial"/>
              </a:rPr>
              <a:t>Arolwg Bright spots -Coram Voice </a:t>
            </a:r>
            <a:endParaRPr lang="en-GB" sz="240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831219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7532835" y="1420706"/>
            <a:ext cx="3466540" cy="4016587"/>
          </a:xfrm>
        </p:spPr>
        <p:txBody>
          <a:bodyPr>
            <a:normAutofit/>
          </a:bodyPr>
          <a:lstStyle/>
          <a:p>
            <a:pPr>
              <a:defRPr b="0" i="0"/>
            </a:pPr>
            <a:r>
              <a:rPr lang="1106" sz="3600" b="1">
                <a:solidFill>
                  <a:srgbClr val="002060"/>
                </a:solidFill>
                <a:latin typeface="Arial"/>
                <a:cs typeface="Arial"/>
              </a:rPr>
              <a:t>Negeseuon o'r Ymchwil </a:t>
            </a:r>
            <a:endParaRPr lang="en-GB" sz="3600" b="1">
              <a:solidFill>
                <a:srgbClr val="00206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984738" y="996462"/>
            <a:ext cx="6220989" cy="5084298"/>
          </a:xfrm>
        </p:spPr>
        <p:txBody>
          <a:bodyPr vert="horz" lIns="91440" tIns="45720" rIns="91440" bIns="45720" rtlCol="0" anchor="ctr">
            <a:normAutofit/>
          </a:bodyPr>
          <a:lstStyle/>
          <a:p>
            <a:pPr marL="0" indent="0">
              <a:lnSpc>
                <a:spcPct val="90000"/>
              </a:lnSpc>
              <a:buNone/>
              <a:defRPr b="0" i="0"/>
            </a:pPr>
            <a:r>
              <a:rPr lang="1106" sz="2000" b="0" u="none" strike="noStrike" baseline="0">
                <a:solidFill>
                  <a:srgbClr val="002060"/>
                </a:solidFill>
                <a:latin typeface="Arial"/>
                <a:cs typeface="Arial"/>
              </a:rPr>
              <a:t>‘</a:t>
            </a:r>
            <a:r>
              <a:rPr lang="1106" sz="2000" b="1" u="none" strike="noStrike" baseline="0">
                <a:solidFill>
                  <a:srgbClr val="002060"/>
                </a:solidFill>
                <a:latin typeface="Arial"/>
                <a:cs typeface="Arial"/>
              </a:rPr>
              <a:t>Incomplete</a:t>
            </a:r>
            <a:r>
              <a:rPr lang="1106" sz="2000" b="0" u="none" strike="noStrike" baseline="0">
                <a:solidFill>
                  <a:srgbClr val="002060"/>
                </a:solidFill>
                <a:latin typeface="Arial"/>
                <a:cs typeface="Arial"/>
              </a:rPr>
              <a:t> </a:t>
            </a:r>
            <a:r>
              <a:rPr lang="1106" sz="2000" b="1" u="none" strike="noStrike" baseline="0">
                <a:solidFill>
                  <a:srgbClr val="002060"/>
                </a:solidFill>
                <a:latin typeface="Arial"/>
                <a:cs typeface="Arial"/>
              </a:rPr>
              <a:t>knowledge</a:t>
            </a:r>
            <a:r>
              <a:rPr lang="1106" sz="2000" b="0" u="none" strike="noStrike" baseline="0">
                <a:solidFill>
                  <a:srgbClr val="002060"/>
                </a:solidFill>
                <a:latin typeface="Arial"/>
                <a:cs typeface="Arial"/>
              </a:rPr>
              <a:t> of their birth families and/or the reasons for their entry to care, may </a:t>
            </a:r>
            <a:r>
              <a:rPr lang="1106" sz="2000" b="1" u="none" strike="noStrike" baseline="0">
                <a:solidFill>
                  <a:srgbClr val="002060"/>
                </a:solidFill>
                <a:latin typeface="Arial"/>
                <a:cs typeface="Arial"/>
              </a:rPr>
              <a:t>contribute to difficulties </a:t>
            </a:r>
            <a:r>
              <a:rPr lang="1106" sz="2000" b="0" u="none" strike="noStrike" baseline="0">
                <a:solidFill>
                  <a:srgbClr val="002060"/>
                </a:solidFill>
                <a:latin typeface="Arial"/>
                <a:cs typeface="Arial"/>
              </a:rPr>
              <a:t>in their personal and social development and may </a:t>
            </a:r>
            <a:r>
              <a:rPr lang="1106" sz="2000" b="1" u="none" strike="noStrike" baseline="0">
                <a:solidFill>
                  <a:srgbClr val="002060"/>
                </a:solidFill>
                <a:latin typeface="Arial"/>
                <a:cs typeface="Arial"/>
              </a:rPr>
              <a:t>adversely affect their mental health and well-being </a:t>
            </a:r>
            <a:r>
              <a:rPr lang="1106" sz="2000" b="0" u="none" strike="noStrike" baseline="0">
                <a:solidFill>
                  <a:srgbClr val="002060"/>
                </a:solidFill>
                <a:latin typeface="Arial"/>
                <a:cs typeface="Arial"/>
              </a:rPr>
              <a:t>(Colbridge, Hassett, &amp; Sisley,2017), which in turn may </a:t>
            </a:r>
            <a:r>
              <a:rPr lang="1106" sz="2000" b="1" u="none" strike="noStrike" baseline="0">
                <a:solidFill>
                  <a:srgbClr val="002060"/>
                </a:solidFill>
                <a:latin typeface="Arial"/>
                <a:cs typeface="Arial"/>
              </a:rPr>
              <a:t>increase placement instability </a:t>
            </a:r>
            <a:r>
              <a:rPr lang="1106" sz="2000" b="0" u="none" strike="noStrike" baseline="0">
                <a:solidFill>
                  <a:srgbClr val="002060"/>
                </a:solidFill>
                <a:latin typeface="Arial"/>
                <a:cs typeface="Arial"/>
              </a:rPr>
              <a:t>(Care Inquiry, 2013).</a:t>
            </a:r>
          </a:p>
          <a:p>
            <a:pPr marL="0" indent="0">
              <a:lnSpc>
                <a:spcPct val="90000"/>
              </a:lnSpc>
              <a:buNone/>
            </a:pPr>
            <a:endParaRPr lang="en-GB" sz="2000">
              <a:solidFill>
                <a:srgbClr val="002060"/>
              </a:solidFill>
              <a:latin typeface="Arial"/>
              <a:cs typeface="Arial"/>
            </a:endParaRPr>
          </a:p>
          <a:p>
            <a:pPr marL="0" indent="0">
              <a:lnSpc>
                <a:spcPct val="90000"/>
              </a:lnSpc>
              <a:buNone/>
              <a:defRPr b="0" i="0"/>
            </a:pPr>
            <a:r>
              <a:rPr lang="1106" sz="2000" b="0" u="none" strike="noStrike" baseline="0">
                <a:solidFill>
                  <a:srgbClr val="002060"/>
                </a:solidFill>
                <a:latin typeface="Arial"/>
                <a:cs typeface="Arial"/>
              </a:rPr>
              <a:t>……. ‘The meanings that children in out of home care attribute to being taken into care are key to understanding their present feelings and behaviours (Atwool, 2017).’</a:t>
            </a:r>
          </a:p>
          <a:p>
            <a:pPr marL="0" indent="0">
              <a:lnSpc>
                <a:spcPct val="90000"/>
              </a:lnSpc>
              <a:buNone/>
              <a:defRPr b="0" i="0"/>
            </a:pPr>
            <a:r>
              <a:rPr lang="1106" sz="2000" i="1">
                <a:solidFill>
                  <a:srgbClr val="002060"/>
                </a:solidFill>
                <a:latin typeface="Arial"/>
                <a:cs typeface="Arial"/>
              </a:rPr>
              <a:t>			      Staines &amp; Selwyn, 2020 </a:t>
            </a:r>
            <a:endParaRPr lang="en-GB" sz="2000" i="1">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565539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D3CA-95B0-4C48-B967-7DCB4167E3BC}"/>
              </a:ext>
            </a:extLst>
          </p:cNvPr>
          <p:cNvSpPr>
            <a:spLocks noGrp="1"/>
          </p:cNvSpPr>
          <p:nvPr>
            <p:ph type="title"/>
          </p:nvPr>
        </p:nvSpPr>
        <p:spPr>
          <a:xfrm>
            <a:off x="838200" y="365126"/>
            <a:ext cx="10515600" cy="939892"/>
          </a:xfrm>
        </p:spPr>
        <p:txBody>
          <a:bodyPr/>
          <a:lstStyle/>
          <a:p>
            <a:pPr>
              <a:defRPr b="0" i="0"/>
            </a:pPr>
            <a:r>
              <a:rPr lang="1106"/>
              <a:t> </a:t>
            </a:r>
            <a:endParaRPr lang="en-US"/>
          </a:p>
        </p:txBody>
      </p:sp>
      <p:sp>
        <p:nvSpPr>
          <p:cNvPr id="3" name="Content Placeholder 2">
            <a:extLst>
              <a:ext uri="{FF2B5EF4-FFF2-40B4-BE49-F238E27FC236}">
                <a16:creationId xmlns:a16="http://schemas.microsoft.com/office/drawing/2014/main" id="{822424A5-D148-40C3-ACF5-7958309B99BF}"/>
              </a:ext>
            </a:extLst>
          </p:cNvPr>
          <p:cNvSpPr>
            <a:spLocks noGrp="1"/>
          </p:cNvSpPr>
          <p:nvPr>
            <p:ph idx="1"/>
          </p:nvPr>
        </p:nvSpPr>
        <p:spPr>
          <a:xfrm>
            <a:off x="838200" y="1477108"/>
            <a:ext cx="10515600" cy="4564918"/>
          </a:xfrm>
        </p:spPr>
        <p:txBody>
          <a:bodyPr vert="horz" lIns="91440" tIns="45720" rIns="91440" bIns="45720" rtlCol="0" anchor="t">
            <a:normAutofit/>
          </a:bodyPr>
          <a:lstStyle/>
          <a:p>
            <a:pPr marL="3657600" lvl="8" indent="0">
              <a:buNone/>
            </a:pPr>
            <a:endParaRPr lang="en-US">
              <a:solidFill>
                <a:srgbClr val="002060"/>
              </a:solidFill>
              <a:latin typeface="Arial" panose="020B0604020202020204" pitchFamily="34" charset="0"/>
              <a:cs typeface="Arial" panose="020B0604020202020204" pitchFamily="34" charset="0"/>
            </a:endParaRPr>
          </a:p>
          <a:p>
            <a:pPr marL="0" indent="0">
              <a:buNone/>
              <a:defRPr b="0" i="0"/>
            </a:pPr>
            <a:r>
              <a:rPr lang="1106" sz="4800" i="1">
                <a:solidFill>
                  <a:srgbClr val="002060"/>
                </a:solidFill>
                <a:latin typeface="Arial"/>
                <a:cs typeface="Arial"/>
              </a:rPr>
              <a:t>“As human beings we do not just live our lives, we tell ourselves the story of the life we are living” </a:t>
            </a:r>
            <a:endParaRPr lang="en-US" sz="4800">
              <a:solidFill>
                <a:srgbClr val="002060"/>
              </a:solidFill>
              <a:latin typeface="Arial" panose="020B0604020202020204" pitchFamily="34" charset="0"/>
              <a:cs typeface="Arial" panose="020B0604020202020204" pitchFamily="34" charset="0"/>
            </a:endParaRPr>
          </a:p>
          <a:p>
            <a:pPr marL="0" indent="0">
              <a:buNone/>
              <a:defRPr b="0" i="0"/>
            </a:pPr>
            <a:r>
              <a:rPr lang="1106">
                <a:solidFill>
                  <a:srgbClr val="002060"/>
                </a:solidFill>
                <a:latin typeface="Arial"/>
                <a:cs typeface="Arial"/>
              </a:rPr>
              <a:t>							</a:t>
            </a:r>
          </a:p>
          <a:p>
            <a:pPr marL="0" indent="0">
              <a:buNone/>
            </a:pPr>
            <a:endParaRPr lang="en-GB">
              <a:solidFill>
                <a:srgbClr val="002060"/>
              </a:solidFill>
              <a:latin typeface="Arial" panose="020B0604020202020204" pitchFamily="34" charset="0"/>
              <a:cs typeface="Arial" panose="020B0604020202020204" pitchFamily="34" charset="0"/>
            </a:endParaRPr>
          </a:p>
          <a:p>
            <a:pPr marL="0" indent="0">
              <a:buNone/>
            </a:pPr>
            <a:endParaRPr lang="en-GB">
              <a:solidFill>
                <a:srgbClr val="002060"/>
              </a:solidFill>
              <a:latin typeface="Arial" panose="020B0604020202020204" pitchFamily="34" charset="0"/>
              <a:cs typeface="Arial" panose="020B0604020202020204" pitchFamily="34" charset="0"/>
            </a:endParaRPr>
          </a:p>
          <a:p>
            <a:pPr marL="0" indent="0">
              <a:buNone/>
              <a:defRPr b="0" i="0"/>
            </a:pPr>
            <a:r>
              <a:rPr lang="1106">
                <a:solidFill>
                  <a:srgbClr val="002060"/>
                </a:solidFill>
                <a:latin typeface="Arial"/>
                <a:cs typeface="Arial"/>
              </a:rPr>
              <a:t>Cairns and Fursland, 2008</a:t>
            </a:r>
            <a:endParaRPr lang="en-US">
              <a:solidFill>
                <a:srgbClr val="002060"/>
              </a:solidFill>
              <a:latin typeface="Arial" panose="020B0604020202020204" pitchFamily="34" charset="0"/>
              <a:cs typeface="Arial" panose="020B0604020202020204" pitchFamily="34" charset="0"/>
            </a:endParaRPr>
          </a:p>
          <a:p>
            <a:pPr>
              <a:buFontTx/>
              <a:buChar char="-"/>
            </a:pPr>
            <a:endParaRPr lang="en-US">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236338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1689026" y="531803"/>
            <a:ext cx="4818888" cy="1552135"/>
          </a:xfrm>
        </p:spPr>
        <p:txBody>
          <a:bodyPr anchor="b">
            <a:normAutofit fontScale="90000"/>
          </a:bodyPr>
          <a:lstStyle/>
          <a:p>
            <a:pPr>
              <a:defRPr b="0" i="0"/>
            </a:pPr>
            <a:br>
              <a:rPr lang="1106" sz="5400">
                <a:solidFill>
                  <a:srgbClr val="002060"/>
                </a:solidFill>
                <a:latin typeface="Arial" panose="020B0604020202020204" pitchFamily="34" charset="0"/>
                <a:cs typeface="Arial" panose="020B0604020202020204" pitchFamily="34" charset="0"/>
              </a:rPr>
            </a:br>
            <a:r>
              <a:rPr lang="1106" sz="4900">
                <a:solidFill>
                  <a:srgbClr val="002060"/>
                </a:solidFill>
                <a:latin typeface="Arial" panose="020B0604020202020204" pitchFamily="34" charset="0"/>
                <a:cs typeface="Arial" panose="020B0604020202020204" pitchFamily="34" charset="0"/>
              </a:rPr>
              <a:t>Gwaith Taith Bywyd</a:t>
            </a:r>
            <a:br>
              <a:rPr lang="1106" sz="4900">
                <a:solidFill>
                  <a:srgbClr val="002060"/>
                </a:solidFill>
                <a:latin typeface="Arial" panose="020B0604020202020204" pitchFamily="34" charset="0"/>
                <a:cs typeface="Arial" panose="020B0604020202020204" pitchFamily="34" charset="0"/>
              </a:rPr>
            </a:br>
            <a:r>
              <a:rPr lang="1106" sz="4900">
                <a:solidFill>
                  <a:srgbClr val="002060"/>
                </a:solidFill>
                <a:latin typeface="Arial" panose="020B0604020202020204" pitchFamily="34" charset="0"/>
                <a:cs typeface="Arial" panose="020B0604020202020204" pitchFamily="34" charset="0"/>
              </a:rPr>
              <a:t>term ymbarél  </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630935" y="2309446"/>
            <a:ext cx="5876979" cy="3899330"/>
          </a:xfrm>
        </p:spPr>
        <p:txBody>
          <a:bodyPr anchor="t">
            <a:normAutofit/>
          </a:bodyPr>
          <a:lstStyle/>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Mae'r ymbarél yn eu hamddiffyn rhag shrapnel eu profiadau cynnar </a:t>
            </a:r>
          </a:p>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Eu hamddiffyn rhag beio eu hunain a'u teulu am yr hyn sydd wedi digwydd </a:t>
            </a:r>
          </a:p>
          <a:p>
            <a:pPr>
              <a:buFont typeface="Arial" panose="020B0604020202020204" pitchFamily="34" charset="0"/>
              <a:buChar char="•"/>
              <a:defRPr b="0" i="0"/>
            </a:pPr>
            <a:r>
              <a:rPr lang="1106" sz="2800" b="1">
                <a:solidFill>
                  <a:srgbClr val="002060"/>
                </a:solidFill>
                <a:latin typeface="Arial" panose="020B0604020202020204" pitchFamily="34" charset="0"/>
                <a:cs typeface="Arial" panose="020B0604020202020204" pitchFamily="34" charset="0"/>
              </a:rPr>
              <a:t>Nod – er mwyn helpu plant i brosesu, derbyn ac adfer o brofiadau cynnar</a:t>
            </a:r>
            <a:r>
              <a:rPr lang="1106" sz="2800" b="0">
                <a:solidFill>
                  <a:srgbClr val="002060"/>
                </a:solidFill>
                <a:latin typeface="Arial" panose="020B0604020202020204" pitchFamily="34" charset="0"/>
                <a:cs typeface="Arial" panose="020B0604020202020204" pitchFamily="34" charset="0"/>
              </a:rPr>
              <a:t> </a:t>
            </a:r>
          </a:p>
          <a:p>
            <a:pPr>
              <a:buFont typeface="Arial" panose="020B0604020202020204" pitchFamily="34" charset="0"/>
              <a:buChar char="•"/>
            </a:pPr>
            <a:endParaRPr lang="en-GB" sz="2200">
              <a:solidFill>
                <a:srgbClr val="002060"/>
              </a:solidFill>
              <a:latin typeface="Arial" panose="020B0604020202020204" pitchFamily="34" charset="0"/>
              <a:cs typeface="Arial" panose="020B0604020202020204" pitchFamily="34" charset="0"/>
            </a:endParaRPr>
          </a:p>
        </p:txBody>
      </p:sp>
      <p:pic>
        <p:nvPicPr>
          <p:cNvPr id="8" name="Picture 7" descr="Diagram&#10;&#10;Description automatically generated">
            <a:extLst>
              <a:ext uri="{FF2B5EF4-FFF2-40B4-BE49-F238E27FC236}">
                <a16:creationId xmlns:a16="http://schemas.microsoft.com/office/drawing/2014/main" id="{B968FC8D-52A4-4206-BF5F-24060CFF3C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4544" y="703943"/>
            <a:ext cx="5312283" cy="5842000"/>
          </a:xfrm>
          <a:prstGeom prst="rect">
            <a:avLst/>
          </a:prstGeom>
        </p:spPr>
      </p:pic>
    </p:spTree>
    <p:extLst>
      <p:ext uri="{BB962C8B-B14F-4D97-AF65-F5344CB8AC3E}">
        <p14:creationId xmlns:p14="http://schemas.microsoft.com/office/powerpoint/2010/main" val="25564210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838200" y="642594"/>
            <a:ext cx="10287000" cy="1371600"/>
          </a:xfrm>
        </p:spPr>
        <p:txBody>
          <a:bodyPr>
            <a:normAutofit/>
          </a:bodyPr>
          <a:lstStyle/>
          <a:p>
            <a:pPr>
              <a:defRPr b="0" i="0"/>
            </a:pPr>
            <a:r>
              <a:rPr lang="1106" sz="5400" b="1">
                <a:solidFill>
                  <a:srgbClr val="002060"/>
                </a:solidFill>
              </a:rPr>
              <a:t>Gwaith taith bywyd ffurfiol</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838200" y="1861312"/>
            <a:ext cx="10515600" cy="4320032"/>
          </a:xfrm>
        </p:spPr>
        <p:txBody>
          <a:bodyPr>
            <a:normAutofit fontScale="97500" lnSpcReduction="10000"/>
          </a:bodyPr>
          <a:lstStyle/>
          <a:p>
            <a:pPr marL="0" indent="0">
              <a:buNone/>
              <a:defRPr b="0" i="0"/>
            </a:pPr>
            <a:r>
              <a:rPr lang="1106" sz="2800">
                <a:solidFill>
                  <a:srgbClr val="002060"/>
                </a:solidFill>
                <a:latin typeface="Arial" panose="020B0604020202020204" pitchFamily="34" charset="0"/>
                <a:ea typeface="Times New Roman" panose="02020603050405020304" pitchFamily="18" charset="0"/>
                <a:cs typeface="Arial" panose="020B0604020202020204" pitchFamily="34" charset="0"/>
              </a:rPr>
              <a:t>'Dim ond rhan fach o waith stori bywyd yw gwaith ffurfiol, er ei fod yn hanfodol. Os yw plant am adfer …..mae angen cymorth oedolion arnynt yn ddyddiol.</a:t>
            </a:r>
          </a:p>
          <a:p>
            <a:pPr marL="0" indent="0">
              <a:buNone/>
              <a:defRPr b="0" i="0"/>
            </a:pPr>
            <a:r>
              <a:rPr lang="1106" sz="2800">
                <a:solidFill>
                  <a:srgbClr val="002060"/>
                </a:solidFill>
                <a:effectLst/>
                <a:latin typeface="Arial" panose="020B0604020202020204" pitchFamily="34" charset="0"/>
                <a:ea typeface="Times New Roman" panose="02020603050405020304" pitchFamily="18" charset="0"/>
                <a:cs typeface="Arial" panose="020B0604020202020204" pitchFamily="34" charset="0"/>
              </a:rPr>
              <a:t>Mewn gwirionedd mae pob rhyngweithio rhwng oedolion a phlant yn cael ei gynnwys yn stori bywyd y plentyn. </a:t>
            </a:r>
            <a:r>
              <a:rPr lang="1106" sz="28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Nid a yw gwaith stori bywyd yn cael ei wneud yw'r hyn sy'n bwysig, ond yn hytrach a yw'n cael ei wneud yn dda.</a:t>
            </a:r>
            <a:r>
              <a:rPr lang="1106" sz="28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1106" sz="28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Bydd yn digwydd p'un a fyddwn yn cymryd sylw ohono ai peidio.’</a:t>
            </a:r>
          </a:p>
          <a:p>
            <a:pPr marL="0" indent="0">
              <a:buNone/>
              <a:defRPr b="0" i="0"/>
            </a:pPr>
            <a:r>
              <a:rPr lang="1106" sz="2200" b="1">
                <a:solidFill>
                  <a:srgbClr val="002060"/>
                </a:solidFill>
                <a:latin typeface="Arial" panose="020B0604020202020204" pitchFamily="34" charset="0"/>
                <a:cs typeface="Arial" panose="020B0604020202020204" pitchFamily="34" charset="0"/>
              </a:rPr>
              <a:t>																																							</a:t>
            </a:r>
          </a:p>
          <a:p>
            <a:pPr marL="0" indent="0">
              <a:buNone/>
              <a:defRPr b="0" i="0"/>
            </a:pPr>
            <a:r>
              <a:rPr lang="1106" sz="2200" b="1">
                <a:solidFill>
                  <a:srgbClr val="002060"/>
                </a:solidFill>
                <a:latin typeface="Arial" panose="020B0604020202020204" pitchFamily="34" charset="0"/>
                <a:cs typeface="Arial" panose="020B0604020202020204" pitchFamily="34" charset="0"/>
              </a:rPr>
              <a:t>							Kate Cairns – KCA associates </a:t>
            </a:r>
          </a:p>
        </p:txBody>
      </p:sp>
    </p:spTree>
    <p:extLst>
      <p:ext uri="{BB962C8B-B14F-4D97-AF65-F5344CB8AC3E}">
        <p14:creationId xmlns:p14="http://schemas.microsoft.com/office/powerpoint/2010/main" val="409603157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D3CA-95B0-4C48-B967-7DCB4167E3BC}"/>
              </a:ext>
            </a:extLst>
          </p:cNvPr>
          <p:cNvSpPr>
            <a:spLocks noGrp="1"/>
          </p:cNvSpPr>
          <p:nvPr>
            <p:ph type="title"/>
          </p:nvPr>
        </p:nvSpPr>
        <p:spPr>
          <a:xfrm>
            <a:off x="838200" y="365126"/>
            <a:ext cx="10515600" cy="939892"/>
          </a:xfrm>
        </p:spPr>
        <p:txBody>
          <a:bodyPr/>
          <a:lstStyle/>
          <a:p>
            <a:pPr>
              <a:defRPr b="0" i="0"/>
            </a:pPr>
            <a:r>
              <a:rPr lang="1106" b="1">
                <a:solidFill>
                  <a:srgbClr val="002060"/>
                </a:solidFill>
                <a:latin typeface="Arial" panose="020B0604020202020204" pitchFamily="34" charset="0"/>
                <a:cs typeface="Arial" panose="020B0604020202020204" pitchFamily="34" charset="0"/>
              </a:rPr>
              <a:t>Gwaith Taith Bywyd Ffurfiol</a:t>
            </a:r>
            <a:r>
              <a:rPr lang="1106" b="0">
                <a:solidFill>
                  <a:srgbClr val="002060"/>
                </a:solidFill>
                <a:latin typeface="Arial" panose="020B0604020202020204" pitchFamily="34" charset="0"/>
                <a:cs typeface="Arial" panose="020B0604020202020204" pitchFamily="34" charset="0"/>
              </a:rPr>
              <a:t> </a:t>
            </a:r>
            <a:endParaRPr lang="en-US" b="1">
              <a:solidFill>
                <a:srgbClr val="002060"/>
              </a:solidFill>
              <a:latin typeface="Arial" panose="020B0604020202020204" pitchFamily="34" charset="0"/>
              <a:cs typeface="Arial" panose="020B0604020202020204" pitchFamily="34" charset="0"/>
            </a:endParaRPr>
          </a:p>
        </p:txBody>
      </p:sp>
      <p:graphicFrame>
        <p:nvGraphicFramePr>
          <p:cNvPr id="4" name="Content Placeholder 3">
            <a:extLst>
              <a:ext uri="{FF2B5EF4-FFF2-40B4-BE49-F238E27FC236}">
                <a16:creationId xmlns:a16="http://schemas.microsoft.com/office/drawing/2014/main" id="{A5D6CF0A-76BF-4CDD-8459-D1382FD4D41E}"/>
              </a:ext>
            </a:extLst>
          </p:cNvPr>
          <p:cNvGraphicFramePr>
            <a:graphicFrameLocks noGrp="1"/>
          </p:cNvGraphicFramePr>
          <p:nvPr>
            <p:ph idx="1"/>
          </p:nvPr>
        </p:nvGraphicFramePr>
        <p:xfrm>
          <a:off x="838200" y="1082350"/>
          <a:ext cx="10515600" cy="52997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34552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6F481D20-8053-4BC1-80B0-528BACFEDB5A}"/>
                                            </p:graphicEl>
                                          </p:spTgt>
                                        </p:tgtEl>
                                        <p:attrNameLst>
                                          <p:attrName>style.visibility</p:attrName>
                                        </p:attrNameLst>
                                      </p:cBhvr>
                                      <p:to>
                                        <p:strVal val="visible"/>
                                      </p:to>
                                    </p:set>
                                    <p:animEffect transition="in" filter="fade">
                                      <p:cBhvr>
                                        <p:cTn id="7" dur="1000"/>
                                        <p:tgtEl>
                                          <p:spTgt spid="4">
                                            <p:graphicEl>
                                              <a:dgm id="{6F481D20-8053-4BC1-80B0-528BACFEDB5A}"/>
                                            </p:graphicEl>
                                          </p:spTgt>
                                        </p:tgtEl>
                                      </p:cBhvr>
                                    </p:animEffect>
                                    <p:anim calcmode="lin" valueType="num">
                                      <p:cBhvr>
                                        <p:cTn id="8" dur="1000" fill="hold"/>
                                        <p:tgtEl>
                                          <p:spTgt spid="4">
                                            <p:graphicEl>
                                              <a:dgm id="{6F481D20-8053-4BC1-80B0-528BACFEDB5A}"/>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6F481D20-8053-4BC1-80B0-528BACFEDB5A}"/>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graphicEl>
                                              <a:dgm id="{F525BDC9-1189-4A88-B9CB-D96CA3D98C1C}"/>
                                            </p:graphicEl>
                                          </p:spTgt>
                                        </p:tgtEl>
                                        <p:attrNameLst>
                                          <p:attrName>style.visibility</p:attrName>
                                        </p:attrNameLst>
                                      </p:cBhvr>
                                      <p:to>
                                        <p:strVal val="visible"/>
                                      </p:to>
                                    </p:set>
                                    <p:animEffect transition="in" filter="fade">
                                      <p:cBhvr>
                                        <p:cTn id="14" dur="1000"/>
                                        <p:tgtEl>
                                          <p:spTgt spid="4">
                                            <p:graphicEl>
                                              <a:dgm id="{F525BDC9-1189-4A88-B9CB-D96CA3D98C1C}"/>
                                            </p:graphicEl>
                                          </p:spTgt>
                                        </p:tgtEl>
                                      </p:cBhvr>
                                    </p:animEffect>
                                    <p:anim calcmode="lin" valueType="num">
                                      <p:cBhvr>
                                        <p:cTn id="15" dur="1000" fill="hold"/>
                                        <p:tgtEl>
                                          <p:spTgt spid="4">
                                            <p:graphicEl>
                                              <a:dgm id="{F525BDC9-1189-4A88-B9CB-D96CA3D98C1C}"/>
                                            </p:graphicEl>
                                          </p:spTgt>
                                        </p:tgtEl>
                                        <p:attrNameLst>
                                          <p:attrName>ppt_x</p:attrName>
                                        </p:attrNameLst>
                                      </p:cBhvr>
                                      <p:tavLst>
                                        <p:tav tm="0">
                                          <p:val>
                                            <p:strVal val="#ppt_x"/>
                                          </p:val>
                                        </p:tav>
                                        <p:tav tm="100000">
                                          <p:val>
                                            <p:strVal val="#ppt_x"/>
                                          </p:val>
                                        </p:tav>
                                      </p:tavLst>
                                    </p:anim>
                                    <p:anim calcmode="lin" valueType="num">
                                      <p:cBhvr>
                                        <p:cTn id="16" dur="1000" fill="hold"/>
                                        <p:tgtEl>
                                          <p:spTgt spid="4">
                                            <p:graphicEl>
                                              <a:dgm id="{F525BDC9-1189-4A88-B9CB-D96CA3D98C1C}"/>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graphicEl>
                                              <a:dgm id="{B95E6FFD-32DC-4757-A3F1-881071129DFD}"/>
                                            </p:graphicEl>
                                          </p:spTgt>
                                        </p:tgtEl>
                                        <p:attrNameLst>
                                          <p:attrName>style.visibility</p:attrName>
                                        </p:attrNameLst>
                                      </p:cBhvr>
                                      <p:to>
                                        <p:strVal val="visible"/>
                                      </p:to>
                                    </p:set>
                                    <p:animEffect transition="in" filter="fade">
                                      <p:cBhvr>
                                        <p:cTn id="21" dur="1000"/>
                                        <p:tgtEl>
                                          <p:spTgt spid="4">
                                            <p:graphicEl>
                                              <a:dgm id="{B95E6FFD-32DC-4757-A3F1-881071129DFD}"/>
                                            </p:graphicEl>
                                          </p:spTgt>
                                        </p:tgtEl>
                                      </p:cBhvr>
                                    </p:animEffect>
                                    <p:anim calcmode="lin" valueType="num">
                                      <p:cBhvr>
                                        <p:cTn id="22" dur="1000" fill="hold"/>
                                        <p:tgtEl>
                                          <p:spTgt spid="4">
                                            <p:graphicEl>
                                              <a:dgm id="{B95E6FFD-32DC-4757-A3F1-881071129DFD}"/>
                                            </p:graphicEl>
                                          </p:spTgt>
                                        </p:tgtEl>
                                        <p:attrNameLst>
                                          <p:attrName>ppt_x</p:attrName>
                                        </p:attrNameLst>
                                      </p:cBhvr>
                                      <p:tavLst>
                                        <p:tav tm="0">
                                          <p:val>
                                            <p:strVal val="#ppt_x"/>
                                          </p:val>
                                        </p:tav>
                                        <p:tav tm="100000">
                                          <p:val>
                                            <p:strVal val="#ppt_x"/>
                                          </p:val>
                                        </p:tav>
                                      </p:tavLst>
                                    </p:anim>
                                    <p:anim calcmode="lin" valueType="num">
                                      <p:cBhvr>
                                        <p:cTn id="23" dur="1000" fill="hold"/>
                                        <p:tgtEl>
                                          <p:spTgt spid="4">
                                            <p:graphicEl>
                                              <a:dgm id="{B95E6FFD-32DC-4757-A3F1-881071129DFD}"/>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after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graphicEl>
                                              <a:dgm id="{E8640074-0624-47CE-B424-CC9579600FB3}"/>
                                            </p:graphicEl>
                                          </p:spTgt>
                                        </p:tgtEl>
                                        <p:attrNameLst>
                                          <p:attrName>style.visibility</p:attrName>
                                        </p:attrNameLst>
                                      </p:cBhvr>
                                      <p:to>
                                        <p:strVal val="visible"/>
                                      </p:to>
                                    </p:set>
                                    <p:animEffect transition="in" filter="fade">
                                      <p:cBhvr>
                                        <p:cTn id="28" dur="1000"/>
                                        <p:tgtEl>
                                          <p:spTgt spid="4">
                                            <p:graphicEl>
                                              <a:dgm id="{E8640074-0624-47CE-B424-CC9579600FB3}"/>
                                            </p:graphicEl>
                                          </p:spTgt>
                                        </p:tgtEl>
                                      </p:cBhvr>
                                    </p:animEffect>
                                    <p:anim calcmode="lin" valueType="num">
                                      <p:cBhvr>
                                        <p:cTn id="29" dur="1000" fill="hold"/>
                                        <p:tgtEl>
                                          <p:spTgt spid="4">
                                            <p:graphicEl>
                                              <a:dgm id="{E8640074-0624-47CE-B424-CC9579600FB3}"/>
                                            </p:graphicEl>
                                          </p:spTgt>
                                        </p:tgtEl>
                                        <p:attrNameLst>
                                          <p:attrName>ppt_x</p:attrName>
                                        </p:attrNameLst>
                                      </p:cBhvr>
                                      <p:tavLst>
                                        <p:tav tm="0">
                                          <p:val>
                                            <p:strVal val="#ppt_x"/>
                                          </p:val>
                                        </p:tav>
                                        <p:tav tm="100000">
                                          <p:val>
                                            <p:strVal val="#ppt_x"/>
                                          </p:val>
                                        </p:tav>
                                      </p:tavLst>
                                    </p:anim>
                                    <p:anim calcmode="lin" valueType="num">
                                      <p:cBhvr>
                                        <p:cTn id="30" dur="1000" fill="hold"/>
                                        <p:tgtEl>
                                          <p:spTgt spid="4">
                                            <p:graphicEl>
                                              <a:dgm id="{E8640074-0624-47CE-B424-CC9579600FB3}"/>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graphicEl>
                                              <a:dgm id="{2ED1DBFC-121E-43EB-B463-79903FAF3518}"/>
                                            </p:graphicEl>
                                          </p:spTgt>
                                        </p:tgtEl>
                                        <p:attrNameLst>
                                          <p:attrName>style.visibility</p:attrName>
                                        </p:attrNameLst>
                                      </p:cBhvr>
                                      <p:to>
                                        <p:strVal val="visible"/>
                                      </p:to>
                                    </p:set>
                                    <p:animEffect transition="in" filter="fade">
                                      <p:cBhvr>
                                        <p:cTn id="35" dur="1000"/>
                                        <p:tgtEl>
                                          <p:spTgt spid="4">
                                            <p:graphicEl>
                                              <a:dgm id="{2ED1DBFC-121E-43EB-B463-79903FAF3518}"/>
                                            </p:graphicEl>
                                          </p:spTgt>
                                        </p:tgtEl>
                                      </p:cBhvr>
                                    </p:animEffect>
                                    <p:anim calcmode="lin" valueType="num">
                                      <p:cBhvr>
                                        <p:cTn id="36" dur="1000" fill="hold"/>
                                        <p:tgtEl>
                                          <p:spTgt spid="4">
                                            <p:graphicEl>
                                              <a:dgm id="{2ED1DBFC-121E-43EB-B463-79903FAF3518}"/>
                                            </p:graphicEl>
                                          </p:spTgt>
                                        </p:tgtEl>
                                        <p:attrNameLst>
                                          <p:attrName>ppt_x</p:attrName>
                                        </p:attrNameLst>
                                      </p:cBhvr>
                                      <p:tavLst>
                                        <p:tav tm="0">
                                          <p:val>
                                            <p:strVal val="#ppt_x"/>
                                          </p:val>
                                        </p:tav>
                                        <p:tav tm="100000">
                                          <p:val>
                                            <p:strVal val="#ppt_x"/>
                                          </p:val>
                                        </p:tav>
                                      </p:tavLst>
                                    </p:anim>
                                    <p:anim calcmode="lin" valueType="num">
                                      <p:cBhvr>
                                        <p:cTn id="37" dur="1000" fill="hold"/>
                                        <p:tgtEl>
                                          <p:spTgt spid="4">
                                            <p:graphicEl>
                                              <a:dgm id="{2ED1DBFC-121E-43EB-B463-79903FAF3518}"/>
                                            </p:graphic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after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graphicEl>
                                              <a:dgm id="{32E542EA-2BAF-413A-8DA8-067F9CB6BF1D}"/>
                                            </p:graphicEl>
                                          </p:spTgt>
                                        </p:tgtEl>
                                        <p:attrNameLst>
                                          <p:attrName>style.visibility</p:attrName>
                                        </p:attrNameLst>
                                      </p:cBhvr>
                                      <p:to>
                                        <p:strVal val="visible"/>
                                      </p:to>
                                    </p:set>
                                    <p:animEffect transition="in" filter="fade">
                                      <p:cBhvr>
                                        <p:cTn id="42" dur="1000"/>
                                        <p:tgtEl>
                                          <p:spTgt spid="4">
                                            <p:graphicEl>
                                              <a:dgm id="{32E542EA-2BAF-413A-8DA8-067F9CB6BF1D}"/>
                                            </p:graphicEl>
                                          </p:spTgt>
                                        </p:tgtEl>
                                      </p:cBhvr>
                                    </p:animEffect>
                                    <p:anim calcmode="lin" valueType="num">
                                      <p:cBhvr>
                                        <p:cTn id="43" dur="1000" fill="hold"/>
                                        <p:tgtEl>
                                          <p:spTgt spid="4">
                                            <p:graphicEl>
                                              <a:dgm id="{32E542EA-2BAF-413A-8DA8-067F9CB6BF1D}"/>
                                            </p:graphicEl>
                                          </p:spTgt>
                                        </p:tgtEl>
                                        <p:attrNameLst>
                                          <p:attrName>ppt_x</p:attrName>
                                        </p:attrNameLst>
                                      </p:cBhvr>
                                      <p:tavLst>
                                        <p:tav tm="0">
                                          <p:val>
                                            <p:strVal val="#ppt_x"/>
                                          </p:val>
                                        </p:tav>
                                        <p:tav tm="100000">
                                          <p:val>
                                            <p:strVal val="#ppt_x"/>
                                          </p:val>
                                        </p:tav>
                                      </p:tavLst>
                                    </p:anim>
                                    <p:anim calcmode="lin" valueType="num">
                                      <p:cBhvr>
                                        <p:cTn id="44" dur="1000" fill="hold"/>
                                        <p:tgtEl>
                                          <p:spTgt spid="4">
                                            <p:graphicEl>
                                              <a:dgm id="{32E542EA-2BAF-413A-8DA8-067F9CB6BF1D}"/>
                                            </p:graphic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after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graphicEl>
                                              <a:dgm id="{7B5CE835-EC09-422E-9FC3-09FB855C9078}"/>
                                            </p:graphicEl>
                                          </p:spTgt>
                                        </p:tgtEl>
                                        <p:attrNameLst>
                                          <p:attrName>style.visibility</p:attrName>
                                        </p:attrNameLst>
                                      </p:cBhvr>
                                      <p:to>
                                        <p:strVal val="visible"/>
                                      </p:to>
                                    </p:set>
                                    <p:animEffect transition="in" filter="fade">
                                      <p:cBhvr>
                                        <p:cTn id="49" dur="1000"/>
                                        <p:tgtEl>
                                          <p:spTgt spid="4">
                                            <p:graphicEl>
                                              <a:dgm id="{7B5CE835-EC09-422E-9FC3-09FB855C9078}"/>
                                            </p:graphicEl>
                                          </p:spTgt>
                                        </p:tgtEl>
                                      </p:cBhvr>
                                    </p:animEffect>
                                    <p:anim calcmode="lin" valueType="num">
                                      <p:cBhvr>
                                        <p:cTn id="50" dur="1000" fill="hold"/>
                                        <p:tgtEl>
                                          <p:spTgt spid="4">
                                            <p:graphicEl>
                                              <a:dgm id="{7B5CE835-EC09-422E-9FC3-09FB855C9078}"/>
                                            </p:graphicEl>
                                          </p:spTgt>
                                        </p:tgtEl>
                                        <p:attrNameLst>
                                          <p:attrName>ppt_x</p:attrName>
                                        </p:attrNameLst>
                                      </p:cBhvr>
                                      <p:tavLst>
                                        <p:tav tm="0">
                                          <p:val>
                                            <p:strVal val="#ppt_x"/>
                                          </p:val>
                                        </p:tav>
                                        <p:tav tm="100000">
                                          <p:val>
                                            <p:strVal val="#ppt_x"/>
                                          </p:val>
                                        </p:tav>
                                      </p:tavLst>
                                    </p:anim>
                                    <p:anim calcmode="lin" valueType="num">
                                      <p:cBhvr>
                                        <p:cTn id="51" dur="1000" fill="hold"/>
                                        <p:tgtEl>
                                          <p:spTgt spid="4">
                                            <p:graphicEl>
                                              <a:dgm id="{7B5CE835-EC09-422E-9FC3-09FB855C9078}"/>
                                            </p:graphicEl>
                                          </p:spTgt>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afterGroup">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graphicEl>
                                              <a:dgm id="{BC7CCE7E-3C15-41AC-A22D-1BA5C973681B}"/>
                                            </p:graphicEl>
                                          </p:spTgt>
                                        </p:tgtEl>
                                        <p:attrNameLst>
                                          <p:attrName>style.visibility</p:attrName>
                                        </p:attrNameLst>
                                      </p:cBhvr>
                                      <p:to>
                                        <p:strVal val="visible"/>
                                      </p:to>
                                    </p:set>
                                    <p:animEffect transition="in" filter="fade">
                                      <p:cBhvr>
                                        <p:cTn id="56" dur="1000"/>
                                        <p:tgtEl>
                                          <p:spTgt spid="4">
                                            <p:graphicEl>
                                              <a:dgm id="{BC7CCE7E-3C15-41AC-A22D-1BA5C973681B}"/>
                                            </p:graphicEl>
                                          </p:spTgt>
                                        </p:tgtEl>
                                      </p:cBhvr>
                                    </p:animEffect>
                                    <p:anim calcmode="lin" valueType="num">
                                      <p:cBhvr>
                                        <p:cTn id="57" dur="1000" fill="hold"/>
                                        <p:tgtEl>
                                          <p:spTgt spid="4">
                                            <p:graphicEl>
                                              <a:dgm id="{BC7CCE7E-3C15-41AC-A22D-1BA5C973681B}"/>
                                            </p:graphicEl>
                                          </p:spTgt>
                                        </p:tgtEl>
                                        <p:attrNameLst>
                                          <p:attrName>ppt_x</p:attrName>
                                        </p:attrNameLst>
                                      </p:cBhvr>
                                      <p:tavLst>
                                        <p:tav tm="0">
                                          <p:val>
                                            <p:strVal val="#ppt_x"/>
                                          </p:val>
                                        </p:tav>
                                        <p:tav tm="100000">
                                          <p:val>
                                            <p:strVal val="#ppt_x"/>
                                          </p:val>
                                        </p:tav>
                                      </p:tavLst>
                                    </p:anim>
                                    <p:anim calcmode="lin" valueType="num">
                                      <p:cBhvr>
                                        <p:cTn id="58" dur="1000" fill="hold"/>
                                        <p:tgtEl>
                                          <p:spTgt spid="4">
                                            <p:graphicEl>
                                              <a:dgm id="{BC7CCE7E-3C15-41AC-A22D-1BA5C973681B}"/>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D3CA-95B0-4C48-B967-7DCB4167E3BC}"/>
              </a:ext>
            </a:extLst>
          </p:cNvPr>
          <p:cNvSpPr>
            <a:spLocks noGrp="1"/>
          </p:cNvSpPr>
          <p:nvPr>
            <p:ph type="title"/>
          </p:nvPr>
        </p:nvSpPr>
        <p:spPr>
          <a:xfrm>
            <a:off x="838200" y="365126"/>
            <a:ext cx="10515600" cy="939892"/>
          </a:xfrm>
        </p:spPr>
        <p:txBody>
          <a:bodyPr>
            <a:normAutofit/>
          </a:bodyPr>
          <a:lstStyle/>
          <a:p>
            <a:pPr>
              <a:defRPr b="0" i="0"/>
            </a:pPr>
            <a:r>
              <a:rPr lang="1106" b="1">
                <a:solidFill>
                  <a:srgbClr val="002060"/>
                </a:solidFill>
                <a:latin typeface="Arial" panose="020B0604020202020204" pitchFamily="34" charset="0"/>
                <a:cs typeface="Arial" panose="020B0604020202020204" pitchFamily="34" charset="0"/>
              </a:rPr>
              <a:t>Gwaith Taith Bywyd Anffurfiol</a:t>
            </a:r>
            <a:r>
              <a:rPr lang="1106" b="0">
                <a:solidFill>
                  <a:srgbClr val="002060"/>
                </a:solidFill>
                <a:latin typeface="Arial" panose="020B0604020202020204" pitchFamily="34" charset="0"/>
                <a:cs typeface="Arial" panose="020B0604020202020204" pitchFamily="34" charset="0"/>
              </a:rPr>
              <a:t> </a:t>
            </a:r>
            <a:endParaRPr lang="en-US" b="1">
              <a:solidFill>
                <a:srgbClr val="002060"/>
              </a:solidFill>
              <a:latin typeface="Arial" panose="020B0604020202020204" pitchFamily="34" charset="0"/>
              <a:cs typeface="Arial" panose="020B0604020202020204" pitchFamily="34" charset="0"/>
            </a:endParaRPr>
          </a:p>
        </p:txBody>
      </p:sp>
      <p:graphicFrame>
        <p:nvGraphicFramePr>
          <p:cNvPr id="4" name="Content Placeholder 3">
            <a:extLst>
              <a:ext uri="{FF2B5EF4-FFF2-40B4-BE49-F238E27FC236}">
                <a16:creationId xmlns:a16="http://schemas.microsoft.com/office/drawing/2014/main" id="{A5D6CF0A-76BF-4CDD-8459-D1382FD4D41E}"/>
              </a:ext>
            </a:extLst>
          </p:cNvPr>
          <p:cNvGraphicFramePr>
            <a:graphicFrameLocks noGrp="1"/>
          </p:cNvGraphicFramePr>
          <p:nvPr>
            <p:ph idx="1"/>
          </p:nvPr>
        </p:nvGraphicFramePr>
        <p:xfrm>
          <a:off x="838200" y="1082351"/>
          <a:ext cx="10515600" cy="5066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00410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6F481D20-8053-4BC1-80B0-528BACFEDB5A}"/>
                                            </p:graphicEl>
                                          </p:spTgt>
                                        </p:tgtEl>
                                        <p:attrNameLst>
                                          <p:attrName>style.visibility</p:attrName>
                                        </p:attrNameLst>
                                      </p:cBhvr>
                                      <p:to>
                                        <p:strVal val="visible"/>
                                      </p:to>
                                    </p:set>
                                    <p:animEffect transition="in" filter="fade">
                                      <p:cBhvr>
                                        <p:cTn id="7" dur="1000"/>
                                        <p:tgtEl>
                                          <p:spTgt spid="4">
                                            <p:graphicEl>
                                              <a:dgm id="{6F481D20-8053-4BC1-80B0-528BACFEDB5A}"/>
                                            </p:graphicEl>
                                          </p:spTgt>
                                        </p:tgtEl>
                                      </p:cBhvr>
                                    </p:animEffect>
                                    <p:anim calcmode="lin" valueType="num">
                                      <p:cBhvr>
                                        <p:cTn id="8" dur="1000" fill="hold"/>
                                        <p:tgtEl>
                                          <p:spTgt spid="4">
                                            <p:graphicEl>
                                              <a:dgm id="{6F481D20-8053-4BC1-80B0-528BACFEDB5A}"/>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6F481D20-8053-4BC1-80B0-528BACFEDB5A}"/>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graphicEl>
                                              <a:dgm id="{F525BDC9-1189-4A88-B9CB-D96CA3D98C1C}"/>
                                            </p:graphicEl>
                                          </p:spTgt>
                                        </p:tgtEl>
                                        <p:attrNameLst>
                                          <p:attrName>style.visibility</p:attrName>
                                        </p:attrNameLst>
                                      </p:cBhvr>
                                      <p:to>
                                        <p:strVal val="visible"/>
                                      </p:to>
                                    </p:set>
                                    <p:animEffect transition="in" filter="fade">
                                      <p:cBhvr>
                                        <p:cTn id="14" dur="1000"/>
                                        <p:tgtEl>
                                          <p:spTgt spid="4">
                                            <p:graphicEl>
                                              <a:dgm id="{F525BDC9-1189-4A88-B9CB-D96CA3D98C1C}"/>
                                            </p:graphicEl>
                                          </p:spTgt>
                                        </p:tgtEl>
                                      </p:cBhvr>
                                    </p:animEffect>
                                    <p:anim calcmode="lin" valueType="num">
                                      <p:cBhvr>
                                        <p:cTn id="15" dur="1000" fill="hold"/>
                                        <p:tgtEl>
                                          <p:spTgt spid="4">
                                            <p:graphicEl>
                                              <a:dgm id="{F525BDC9-1189-4A88-B9CB-D96CA3D98C1C}"/>
                                            </p:graphicEl>
                                          </p:spTgt>
                                        </p:tgtEl>
                                        <p:attrNameLst>
                                          <p:attrName>ppt_x</p:attrName>
                                        </p:attrNameLst>
                                      </p:cBhvr>
                                      <p:tavLst>
                                        <p:tav tm="0">
                                          <p:val>
                                            <p:strVal val="#ppt_x"/>
                                          </p:val>
                                        </p:tav>
                                        <p:tav tm="100000">
                                          <p:val>
                                            <p:strVal val="#ppt_x"/>
                                          </p:val>
                                        </p:tav>
                                      </p:tavLst>
                                    </p:anim>
                                    <p:anim calcmode="lin" valueType="num">
                                      <p:cBhvr>
                                        <p:cTn id="16" dur="1000" fill="hold"/>
                                        <p:tgtEl>
                                          <p:spTgt spid="4">
                                            <p:graphicEl>
                                              <a:dgm id="{F525BDC9-1189-4A88-B9CB-D96CA3D98C1C}"/>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graphicEl>
                                              <a:dgm id="{B95E6FFD-32DC-4757-A3F1-881071129DFD}"/>
                                            </p:graphicEl>
                                          </p:spTgt>
                                        </p:tgtEl>
                                        <p:attrNameLst>
                                          <p:attrName>style.visibility</p:attrName>
                                        </p:attrNameLst>
                                      </p:cBhvr>
                                      <p:to>
                                        <p:strVal val="visible"/>
                                      </p:to>
                                    </p:set>
                                    <p:animEffect transition="in" filter="fade">
                                      <p:cBhvr>
                                        <p:cTn id="21" dur="1000"/>
                                        <p:tgtEl>
                                          <p:spTgt spid="4">
                                            <p:graphicEl>
                                              <a:dgm id="{B95E6FFD-32DC-4757-A3F1-881071129DFD}"/>
                                            </p:graphicEl>
                                          </p:spTgt>
                                        </p:tgtEl>
                                      </p:cBhvr>
                                    </p:animEffect>
                                    <p:anim calcmode="lin" valueType="num">
                                      <p:cBhvr>
                                        <p:cTn id="22" dur="1000" fill="hold"/>
                                        <p:tgtEl>
                                          <p:spTgt spid="4">
                                            <p:graphicEl>
                                              <a:dgm id="{B95E6FFD-32DC-4757-A3F1-881071129DFD}"/>
                                            </p:graphicEl>
                                          </p:spTgt>
                                        </p:tgtEl>
                                        <p:attrNameLst>
                                          <p:attrName>ppt_x</p:attrName>
                                        </p:attrNameLst>
                                      </p:cBhvr>
                                      <p:tavLst>
                                        <p:tav tm="0">
                                          <p:val>
                                            <p:strVal val="#ppt_x"/>
                                          </p:val>
                                        </p:tav>
                                        <p:tav tm="100000">
                                          <p:val>
                                            <p:strVal val="#ppt_x"/>
                                          </p:val>
                                        </p:tav>
                                      </p:tavLst>
                                    </p:anim>
                                    <p:anim calcmode="lin" valueType="num">
                                      <p:cBhvr>
                                        <p:cTn id="23" dur="1000" fill="hold"/>
                                        <p:tgtEl>
                                          <p:spTgt spid="4">
                                            <p:graphicEl>
                                              <a:dgm id="{B95E6FFD-32DC-4757-A3F1-881071129DFD}"/>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after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graphicEl>
                                              <a:dgm id="{E8640074-0624-47CE-B424-CC9579600FB3}"/>
                                            </p:graphicEl>
                                          </p:spTgt>
                                        </p:tgtEl>
                                        <p:attrNameLst>
                                          <p:attrName>style.visibility</p:attrName>
                                        </p:attrNameLst>
                                      </p:cBhvr>
                                      <p:to>
                                        <p:strVal val="visible"/>
                                      </p:to>
                                    </p:set>
                                    <p:animEffect transition="in" filter="fade">
                                      <p:cBhvr>
                                        <p:cTn id="28" dur="1000"/>
                                        <p:tgtEl>
                                          <p:spTgt spid="4">
                                            <p:graphicEl>
                                              <a:dgm id="{E8640074-0624-47CE-B424-CC9579600FB3}"/>
                                            </p:graphicEl>
                                          </p:spTgt>
                                        </p:tgtEl>
                                      </p:cBhvr>
                                    </p:animEffect>
                                    <p:anim calcmode="lin" valueType="num">
                                      <p:cBhvr>
                                        <p:cTn id="29" dur="1000" fill="hold"/>
                                        <p:tgtEl>
                                          <p:spTgt spid="4">
                                            <p:graphicEl>
                                              <a:dgm id="{E8640074-0624-47CE-B424-CC9579600FB3}"/>
                                            </p:graphicEl>
                                          </p:spTgt>
                                        </p:tgtEl>
                                        <p:attrNameLst>
                                          <p:attrName>ppt_x</p:attrName>
                                        </p:attrNameLst>
                                      </p:cBhvr>
                                      <p:tavLst>
                                        <p:tav tm="0">
                                          <p:val>
                                            <p:strVal val="#ppt_x"/>
                                          </p:val>
                                        </p:tav>
                                        <p:tav tm="100000">
                                          <p:val>
                                            <p:strVal val="#ppt_x"/>
                                          </p:val>
                                        </p:tav>
                                      </p:tavLst>
                                    </p:anim>
                                    <p:anim calcmode="lin" valueType="num">
                                      <p:cBhvr>
                                        <p:cTn id="30" dur="1000" fill="hold"/>
                                        <p:tgtEl>
                                          <p:spTgt spid="4">
                                            <p:graphicEl>
                                              <a:dgm id="{E8640074-0624-47CE-B424-CC9579600FB3}"/>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graphicEl>
                                              <a:dgm id="{2ED1DBFC-121E-43EB-B463-79903FAF3518}"/>
                                            </p:graphicEl>
                                          </p:spTgt>
                                        </p:tgtEl>
                                        <p:attrNameLst>
                                          <p:attrName>style.visibility</p:attrName>
                                        </p:attrNameLst>
                                      </p:cBhvr>
                                      <p:to>
                                        <p:strVal val="visible"/>
                                      </p:to>
                                    </p:set>
                                    <p:animEffect transition="in" filter="fade">
                                      <p:cBhvr>
                                        <p:cTn id="35" dur="1000"/>
                                        <p:tgtEl>
                                          <p:spTgt spid="4">
                                            <p:graphicEl>
                                              <a:dgm id="{2ED1DBFC-121E-43EB-B463-79903FAF3518}"/>
                                            </p:graphicEl>
                                          </p:spTgt>
                                        </p:tgtEl>
                                      </p:cBhvr>
                                    </p:animEffect>
                                    <p:anim calcmode="lin" valueType="num">
                                      <p:cBhvr>
                                        <p:cTn id="36" dur="1000" fill="hold"/>
                                        <p:tgtEl>
                                          <p:spTgt spid="4">
                                            <p:graphicEl>
                                              <a:dgm id="{2ED1DBFC-121E-43EB-B463-79903FAF3518}"/>
                                            </p:graphicEl>
                                          </p:spTgt>
                                        </p:tgtEl>
                                        <p:attrNameLst>
                                          <p:attrName>ppt_x</p:attrName>
                                        </p:attrNameLst>
                                      </p:cBhvr>
                                      <p:tavLst>
                                        <p:tav tm="0">
                                          <p:val>
                                            <p:strVal val="#ppt_x"/>
                                          </p:val>
                                        </p:tav>
                                        <p:tav tm="100000">
                                          <p:val>
                                            <p:strVal val="#ppt_x"/>
                                          </p:val>
                                        </p:tav>
                                      </p:tavLst>
                                    </p:anim>
                                    <p:anim calcmode="lin" valueType="num">
                                      <p:cBhvr>
                                        <p:cTn id="37" dur="1000" fill="hold"/>
                                        <p:tgtEl>
                                          <p:spTgt spid="4">
                                            <p:graphicEl>
                                              <a:dgm id="{2ED1DBFC-121E-43EB-B463-79903FAF3518}"/>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838200" y="556995"/>
            <a:ext cx="10515600" cy="1133693"/>
          </a:xfrm>
        </p:spPr>
        <p:txBody>
          <a:bodyPr>
            <a:normAutofit/>
          </a:bodyPr>
          <a:lstStyle/>
          <a:p>
            <a:pPr>
              <a:defRPr b="0" i="0"/>
            </a:pPr>
            <a:r>
              <a:rPr lang="1106" sz="5200"/>
              <a:t> </a:t>
            </a:r>
          </a:p>
        </p:txBody>
      </p:sp>
      <p:graphicFrame>
        <p:nvGraphicFramePr>
          <p:cNvPr id="5" name="Content Placeholder 4">
            <a:extLst>
              <a:ext uri="{FF2B5EF4-FFF2-40B4-BE49-F238E27FC236}">
                <a16:creationId xmlns:a16="http://schemas.microsoft.com/office/drawing/2014/main" id="{B608E763-54DA-421C-B2AD-F71F844F0AAA}"/>
              </a:ext>
            </a:extLst>
          </p:cNvPr>
          <p:cNvGraphicFramePr>
            <a:graphicFrameLocks noGrp="1"/>
          </p:cNvGraphicFramePr>
          <p:nvPr>
            <p:ph idx="1"/>
            <p:extLst>
              <p:ext uri="{D42A27DB-BD31-4B8C-83A1-F6EECF244321}">
                <p14:modId xmlns:p14="http://schemas.microsoft.com/office/powerpoint/2010/main" val="4132933038"/>
              </p:ext>
            </p:extLst>
          </p:nvPr>
        </p:nvGraphicFramePr>
        <p:xfrm>
          <a:off x="1353766" y="447606"/>
          <a:ext cx="9716311" cy="5262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349571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1066800" y="642594"/>
            <a:ext cx="10058400" cy="1371600"/>
          </a:xfrm>
        </p:spPr>
        <p:txBody>
          <a:bodyPr>
            <a:normAutofit/>
          </a:bodyPr>
          <a:lstStyle/>
          <a:p>
            <a:pPr algn="ctr">
              <a:defRPr b="0" i="0"/>
            </a:pPr>
            <a:r>
              <a:rPr lang="1106" sz="4400" b="1">
                <a:solidFill>
                  <a:srgbClr val="002060"/>
                </a:solidFill>
              </a:rPr>
              <a:t>Sgaffaldio hunan–barch cadarnhaol</a:t>
            </a:r>
            <a:r>
              <a:rPr lang="1106" sz="4400" b="0">
                <a:solidFill>
                  <a:srgbClr val="002060"/>
                </a:solidFill>
              </a:rPr>
              <a:t> </a:t>
            </a:r>
          </a:p>
        </p:txBody>
      </p:sp>
      <p:graphicFrame>
        <p:nvGraphicFramePr>
          <p:cNvPr id="5" name="Content Placeholder 2">
            <a:extLst>
              <a:ext uri="{FF2B5EF4-FFF2-40B4-BE49-F238E27FC236}">
                <a16:creationId xmlns:a16="http://schemas.microsoft.com/office/drawing/2014/main" id="{2DEAA8E3-BC45-4924-83F6-7BF1CE06D8DB}"/>
              </a:ext>
            </a:extLst>
          </p:cNvPr>
          <p:cNvGraphicFramePr>
            <a:graphicFrameLocks noGrp="1"/>
          </p:cNvGraphicFramePr>
          <p:nvPr>
            <p:ph idx="1"/>
          </p:nvPr>
        </p:nvGraphicFramePr>
        <p:xfrm>
          <a:off x="1066800" y="1699846"/>
          <a:ext cx="10058400" cy="4021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117238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142CF-81F9-4312-A0E4-3F123AC7C8BE}"/>
              </a:ext>
            </a:extLst>
          </p:cNvPr>
          <p:cNvSpPr>
            <a:spLocks noGrp="1"/>
          </p:cNvSpPr>
          <p:nvPr>
            <p:ph type="title"/>
          </p:nvPr>
        </p:nvSpPr>
        <p:spPr>
          <a:xfrm>
            <a:off x="1066800" y="642594"/>
            <a:ext cx="10058400" cy="1371600"/>
          </a:xfrm>
        </p:spPr>
        <p:txBody>
          <a:bodyPr>
            <a:normAutofit/>
          </a:bodyPr>
          <a:lstStyle/>
          <a:p>
            <a:pPr algn="ctr">
              <a:defRPr b="0" i="0"/>
            </a:pPr>
            <a:r>
              <a:rPr lang="1106" b="1">
                <a:latin typeface="Arial" panose="020B0604020202020204" pitchFamily="34" charset="0"/>
                <a:cs typeface="Arial" panose="020B0604020202020204" pitchFamily="34" charset="0"/>
              </a:rPr>
              <a:t>Rhwystrau i gyflawni Gwaith Taith Bywyd</a:t>
            </a:r>
            <a:endParaRPr lang="en-GB"/>
          </a:p>
        </p:txBody>
      </p:sp>
      <p:graphicFrame>
        <p:nvGraphicFramePr>
          <p:cNvPr id="4" name="Content Placeholder 3">
            <a:extLst>
              <a:ext uri="{FF2B5EF4-FFF2-40B4-BE49-F238E27FC236}">
                <a16:creationId xmlns:a16="http://schemas.microsoft.com/office/drawing/2014/main" id="{4C5D2F34-5C24-4987-A6AA-8037E19DAB41}"/>
              </a:ext>
            </a:extLst>
          </p:cNvPr>
          <p:cNvGraphicFramePr>
            <a:graphicFrameLocks noGrp="1"/>
          </p:cNvGraphicFramePr>
          <p:nvPr>
            <p:ph idx="1"/>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9087665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838200" y="365125"/>
            <a:ext cx="10515600" cy="1778635"/>
          </a:xfrm>
        </p:spPr>
        <p:txBody>
          <a:bodyPr>
            <a:normAutofit/>
          </a:bodyPr>
          <a:lstStyle/>
          <a:p>
            <a:pPr>
              <a:defRPr b="0" i="0"/>
            </a:pPr>
            <a:r>
              <a:rPr lang="1106" sz="4800" b="1">
                <a:solidFill>
                  <a:srgbClr val="002060"/>
                </a:solidFill>
                <a:latin typeface="Arial"/>
                <a:cs typeface="Arial"/>
              </a:rPr>
              <a:t>Deilliannau Dysgu.	</a:t>
            </a:r>
            <a:br>
              <a:rPr lang="1106" sz="4800" b="1">
                <a:solidFill>
                  <a:srgbClr val="002060"/>
                </a:solidFill>
                <a:latin typeface="Arial"/>
                <a:cs typeface="Arial"/>
              </a:rPr>
            </a:br>
            <a:endParaRPr lang="en-GB">
              <a:solidFill>
                <a:srgbClr val="00206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838200" y="2143761"/>
            <a:ext cx="10515600" cy="4033202"/>
          </a:xfrm>
        </p:spPr>
        <p:txBody>
          <a:bodyPr vert="horz" lIns="91440" tIns="45720" rIns="91440" bIns="45720" rtlCol="0" anchor="t">
            <a:normAutofit/>
          </a:bodyPr>
          <a:lstStyle/>
          <a:p>
            <a:pPr>
              <a:defRPr b="0" i="0"/>
            </a:pPr>
            <a:r>
              <a:rPr lang="1106" sz="3200">
                <a:solidFill>
                  <a:srgbClr val="002060"/>
                </a:solidFill>
                <a:latin typeface="Arial"/>
                <a:cs typeface="Arial"/>
              </a:rPr>
              <a:t>Dealltwriaeth o gyd-destunau Cyfreithiol, Polisi ac Ymchwil Gwaith Taith Bywyd</a:t>
            </a:r>
            <a:endParaRPr lang="en-GB" sz="3200">
              <a:solidFill>
                <a:srgbClr val="002060"/>
              </a:solidFill>
              <a:latin typeface="Arial" panose="020B0604020202020204" pitchFamily="34" charset="0"/>
              <a:cs typeface="Arial" panose="020B0604020202020204" pitchFamily="34" charset="0"/>
            </a:endParaRPr>
          </a:p>
          <a:p>
            <a:pPr>
              <a:defRPr b="0" i="0"/>
            </a:pPr>
            <a:r>
              <a:rPr lang="1106" sz="3200">
                <a:solidFill>
                  <a:srgbClr val="002060"/>
                </a:solidFill>
                <a:latin typeface="Arial"/>
                <a:cs typeface="Arial"/>
              </a:rPr>
              <a:t>Dealltwriaeth gliriach o </a:t>
            </a:r>
            <a:r>
              <a:rPr lang="1106" sz="3200" b="1">
                <a:solidFill>
                  <a:srgbClr val="002060"/>
                </a:solidFill>
                <a:latin typeface="Arial"/>
                <a:cs typeface="Arial"/>
              </a:rPr>
              <a:t>beth </a:t>
            </a:r>
            <a:r>
              <a:rPr lang="1106" sz="3200">
                <a:solidFill>
                  <a:srgbClr val="002060"/>
                </a:solidFill>
                <a:latin typeface="Arial"/>
                <a:cs typeface="Arial"/>
              </a:rPr>
              <a:t>yw Gwaith Taith Bywyd a </a:t>
            </a:r>
            <a:r>
              <a:rPr lang="1106" sz="3200" b="1">
                <a:solidFill>
                  <a:srgbClr val="002060"/>
                </a:solidFill>
                <a:latin typeface="Arial"/>
                <a:cs typeface="Arial"/>
              </a:rPr>
              <a:t>pham </a:t>
            </a:r>
            <a:r>
              <a:rPr lang="1106" sz="3200">
                <a:solidFill>
                  <a:srgbClr val="002060"/>
                </a:solidFill>
                <a:latin typeface="Arial"/>
                <a:cs typeface="Arial"/>
              </a:rPr>
              <a:t>ei fod yn bwysig i Blant sy'n Derbyn Gofal</a:t>
            </a:r>
            <a:endParaRPr lang="en-GB" sz="3200">
              <a:solidFill>
                <a:srgbClr val="002060"/>
              </a:solidFill>
              <a:latin typeface="Arial" panose="020B0604020202020204" pitchFamily="34" charset="0"/>
              <a:cs typeface="Arial" panose="020B0604020202020204" pitchFamily="34" charset="0"/>
            </a:endParaRPr>
          </a:p>
          <a:p>
            <a:pPr>
              <a:defRPr b="0" i="0"/>
            </a:pPr>
            <a:r>
              <a:rPr lang="1106" sz="3200">
                <a:solidFill>
                  <a:srgbClr val="002060"/>
                </a:solidFill>
                <a:latin typeface="Arial"/>
                <a:cs typeface="Arial"/>
              </a:rPr>
              <a:t>Cynllun ynghylch </a:t>
            </a:r>
            <a:r>
              <a:rPr lang="1106" sz="3200" b="1">
                <a:solidFill>
                  <a:srgbClr val="002060"/>
                </a:solidFill>
                <a:latin typeface="Arial"/>
                <a:cs typeface="Arial"/>
              </a:rPr>
              <a:t>sut </a:t>
            </a:r>
            <a:r>
              <a:rPr lang="1106" sz="3200">
                <a:solidFill>
                  <a:srgbClr val="002060"/>
                </a:solidFill>
                <a:latin typeface="Arial"/>
                <a:cs typeface="Arial"/>
              </a:rPr>
              <a:t>y gallwch ymgorffori'r dysgu i'w roi ar waith</a:t>
            </a:r>
            <a:endParaRPr lang="en-GB" sz="3200">
              <a:solidFill>
                <a:srgbClr val="002060"/>
              </a:solidFill>
              <a:latin typeface="Arial" panose="020B0604020202020204" pitchFamily="34" charset="0"/>
              <a:cs typeface="Arial" panose="020B0604020202020204" pitchFamily="34" charset="0"/>
            </a:endParaRPr>
          </a:p>
          <a:p>
            <a:endParaRPr lang="en-GB">
              <a:solidFill>
                <a:srgbClr val="002060"/>
              </a:solidFill>
            </a:endParaRPr>
          </a:p>
        </p:txBody>
      </p:sp>
    </p:spTree>
    <p:extLst>
      <p:ext uri="{BB962C8B-B14F-4D97-AF65-F5344CB8AC3E}">
        <p14:creationId xmlns:p14="http://schemas.microsoft.com/office/powerpoint/2010/main" val="9699676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7532835" y="1420706"/>
            <a:ext cx="3466540" cy="4016587"/>
          </a:xfrm>
        </p:spPr>
        <p:txBody>
          <a:bodyPr>
            <a:normAutofit/>
          </a:bodyPr>
          <a:lstStyle/>
          <a:p>
            <a:pPr>
              <a:defRPr b="0" i="0"/>
            </a:pPr>
            <a:r>
              <a:rPr lang="1106" sz="4400" b="1">
                <a:solidFill>
                  <a:srgbClr val="002060"/>
                </a:solidFill>
                <a:latin typeface="Arial" panose="020B0604020202020204" pitchFamily="34" charset="0"/>
                <a:cs typeface="Arial" panose="020B0604020202020204" pitchFamily="34" charset="0"/>
              </a:rPr>
              <a:t>Pam ei wneud?</a:t>
            </a:r>
            <a:r>
              <a:rPr lang="1106" sz="4400" b="0">
                <a:solidFill>
                  <a:srgbClr val="002060"/>
                </a:solidFill>
                <a:latin typeface="Arial" panose="020B0604020202020204" pitchFamily="34" charset="0"/>
                <a:cs typeface="Arial" panose="020B0604020202020204" pitchFamily="34" charset="0"/>
              </a:rPr>
              <a:t> </a:t>
            </a:r>
            <a:endParaRPr lang="1106" sz="4400" b="1">
              <a:solidFill>
                <a:srgbClr val="00206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1440519" y="1597446"/>
            <a:ext cx="5927372" cy="3839847"/>
          </a:xfrm>
        </p:spPr>
        <p:txBody>
          <a:bodyPr anchor="ctr">
            <a:normAutofit fontScale="92500" lnSpcReduction="20000"/>
          </a:bodyPr>
          <a:lstStyle/>
          <a:p>
            <a:pPr marL="0" indent="0">
              <a:buNone/>
            </a:pPr>
            <a:endParaRPr lang="en-US" sz="2400" b="1">
              <a:solidFill>
                <a:schemeClr val="tx1">
                  <a:lumMod val="75000"/>
                  <a:lumOff val="25000"/>
                </a:schemeClr>
              </a:solidFill>
              <a:latin typeface="Arial" panose="020B0604020202020204" pitchFamily="34" charset="0"/>
              <a:cs typeface="Arial" panose="020B0604020202020204" pitchFamily="34" charset="0"/>
            </a:endParaRPr>
          </a:p>
          <a:p>
            <a:pPr marL="0" indent="0">
              <a:buNone/>
              <a:defRPr b="0" i="0"/>
            </a:pPr>
            <a:r>
              <a:rPr lang="1106" sz="3000" b="1">
                <a:solidFill>
                  <a:srgbClr val="002060"/>
                </a:solidFill>
                <a:latin typeface="Arial" panose="020B0604020202020204" pitchFamily="34" charset="0"/>
                <a:cs typeface="Arial" panose="020B0604020202020204" pitchFamily="34" charset="0"/>
              </a:rPr>
              <a:t>“It is difficult to grow up as a psychologically healthy adult if one is denied access to one’s own history” 					</a:t>
            </a:r>
            <a:r>
              <a:rPr lang="1106" sz="2400" b="1">
                <a:solidFill>
                  <a:srgbClr val="002060"/>
                </a:solidFill>
                <a:latin typeface="Arial" panose="020B0604020202020204" pitchFamily="34" charset="0"/>
                <a:cs typeface="Arial" panose="020B0604020202020204" pitchFamily="34" charset="0"/>
              </a:rPr>
              <a:t>	 	</a:t>
            </a:r>
            <a:r>
              <a:rPr lang="1106" sz="1900">
                <a:solidFill>
                  <a:srgbClr val="002060"/>
                </a:solidFill>
                <a:latin typeface="Arial" panose="020B0604020202020204" pitchFamily="34" charset="0"/>
                <a:cs typeface="Arial" panose="020B0604020202020204" pitchFamily="34" charset="0"/>
              </a:rPr>
              <a:t>(Fahlberg, 2003)</a:t>
            </a:r>
          </a:p>
          <a:p>
            <a:pPr>
              <a:buFont typeface="Arial" panose="020B0604020202020204" pitchFamily="34" charset="0"/>
              <a:buChar char="•"/>
            </a:pPr>
            <a:endParaRPr lang="en-GB" sz="2400">
              <a:solidFill>
                <a:srgbClr val="002060"/>
              </a:solidFill>
              <a:latin typeface="Arial" panose="020B0604020202020204" pitchFamily="34" charset="0"/>
              <a:cs typeface="Arial" panose="020B0604020202020204" pitchFamily="34" charset="0"/>
            </a:endParaRPr>
          </a:p>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Adfer o drawma </a:t>
            </a:r>
          </a:p>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Canlyniad - osgoi bai. Plant a rhieni. </a:t>
            </a:r>
          </a:p>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Cefnogi ymdeimlad positif o'r hunan - Rees </a:t>
            </a:r>
          </a:p>
          <a:p>
            <a:endParaRPr lang="en-GB">
              <a:solidFill>
                <a:schemeClr val="tx1">
                  <a:lumMod val="75000"/>
                  <a:lumOff val="25000"/>
                </a:schemeClr>
              </a:solidFill>
              <a:latin typeface="Arial" panose="020B0604020202020204" pitchFamily="34" charset="0"/>
              <a:cs typeface="Arial" panose="020B0604020202020204" pitchFamily="34" charset="0"/>
            </a:endParaRPr>
          </a:p>
          <a:p>
            <a:endParaRPr lang="en-GB">
              <a:solidFill>
                <a:schemeClr val="tx1">
                  <a:lumMod val="75000"/>
                  <a:lumOff val="25000"/>
                </a:schemeClr>
              </a:solidFill>
              <a:latin typeface="Arial" panose="020B0604020202020204" pitchFamily="34" charset="0"/>
              <a:cs typeface="Arial" panose="020B0604020202020204" pitchFamily="34" charset="0"/>
            </a:endParaRPr>
          </a:p>
          <a:p>
            <a:pPr marL="0" indent="0">
              <a:buNone/>
            </a:pPr>
            <a:endParaRPr lang="en-GB">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21113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after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3844616" y="881210"/>
            <a:ext cx="7417925" cy="1517035"/>
          </a:xfrm>
        </p:spPr>
        <p:txBody>
          <a:bodyPr>
            <a:normAutofit/>
          </a:bodyPr>
          <a:lstStyle/>
          <a:p>
            <a:pPr>
              <a:defRPr b="0" i="0"/>
            </a:pPr>
            <a:r>
              <a:rPr lang="1106">
                <a:solidFill>
                  <a:schemeClr val="tx1">
                    <a:lumMod val="75000"/>
                    <a:lumOff val="25000"/>
                  </a:schemeClr>
                </a:solidFill>
              </a:rPr>
              <a:t> </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2616707" y="881210"/>
            <a:ext cx="8645834" cy="5095580"/>
          </a:xfrm>
        </p:spPr>
        <p:txBody>
          <a:bodyPr>
            <a:normAutofit/>
          </a:bodyPr>
          <a:lstStyle/>
          <a:p>
            <a:pPr marL="0" indent="0">
              <a:buNone/>
              <a:defRPr b="0" i="0"/>
            </a:pPr>
            <a:r>
              <a:rPr lang="1106" sz="3200" i="1">
                <a:solidFill>
                  <a:srgbClr val="002060"/>
                </a:solidFill>
              </a:rPr>
              <a:t>‘The very fact that adults hesitate to share with a child information about his or her past implies that it is so bad that the young person wont be able to cope with it. Whatever the past was, the child has lived through it and survived. He or she has already developed survival skills’ </a:t>
            </a:r>
          </a:p>
          <a:p>
            <a:pPr marL="0" indent="0">
              <a:buNone/>
            </a:pPr>
            <a:endParaRPr lang="en-GB" i="1">
              <a:solidFill>
                <a:schemeClr val="tx1">
                  <a:lumMod val="75000"/>
                  <a:lumOff val="25000"/>
                </a:schemeClr>
              </a:solidFill>
            </a:endParaRPr>
          </a:p>
          <a:p>
            <a:pPr marL="0" indent="0">
              <a:buNone/>
              <a:defRPr b="0" i="0"/>
            </a:pPr>
            <a:r>
              <a:rPr lang="1106">
                <a:solidFill>
                  <a:srgbClr val="002060"/>
                </a:solidFill>
              </a:rPr>
              <a:t>Vera Fahlberg</a:t>
            </a:r>
            <a:endParaRPr lang="en-GB" i="1">
              <a:solidFill>
                <a:srgbClr val="002060"/>
              </a:solidFill>
            </a:endParaRPr>
          </a:p>
        </p:txBody>
      </p:sp>
    </p:spTree>
    <p:extLst>
      <p:ext uri="{BB962C8B-B14F-4D97-AF65-F5344CB8AC3E}">
        <p14:creationId xmlns:p14="http://schemas.microsoft.com/office/powerpoint/2010/main" val="116208971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ight bulb on yellow background with sketched light beams and cord">
            <a:extLst>
              <a:ext uri="{FF2B5EF4-FFF2-40B4-BE49-F238E27FC236}">
                <a16:creationId xmlns:a16="http://schemas.microsoft.com/office/drawing/2014/main" id="{2131A67B-4221-4405-BF12-3030D7C87EB2}"/>
              </a:ext>
            </a:extLst>
          </p:cNvPr>
          <p:cNvPicPr>
            <a:picLocks noChangeAspect="1"/>
          </p:cNvPicPr>
          <p:nvPr/>
        </p:nvPicPr>
        <p:blipFill>
          <a:blip r:embed="rId3"/>
          <a:srcRect l="52961" r="8110" b="-1"/>
          <a:stretch>
            <a:fillRect/>
          </a:stretch>
        </p:blipFill>
        <p:spPr>
          <a:xfrm>
            <a:off x="190846" y="237744"/>
            <a:ext cx="4040033" cy="6382512"/>
          </a:xfrm>
          <a:prstGeom prst="rect">
            <a:avLst/>
          </a:prstGeom>
        </p:spPr>
      </p:pic>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4965192" y="642593"/>
            <a:ext cx="6280826" cy="810311"/>
          </a:xfrm>
        </p:spPr>
        <p:txBody>
          <a:bodyPr>
            <a:normAutofit/>
          </a:bodyPr>
          <a:lstStyle/>
          <a:p>
            <a:pPr>
              <a:defRPr b="0" i="0"/>
            </a:pPr>
            <a:r>
              <a:rPr lang="1106">
                <a:solidFill>
                  <a:srgbClr val="002060"/>
                </a:solidFill>
                <a:latin typeface="Arial" panose="020B0604020202020204" pitchFamily="34" charset="0"/>
                <a:cs typeface="Arial" panose="020B0604020202020204" pitchFamily="34" charset="0"/>
              </a:rPr>
              <a:t>Sut?</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4965192" y="1355075"/>
            <a:ext cx="6280826" cy="4679965"/>
          </a:xfrm>
        </p:spPr>
        <p:txBody>
          <a:bodyPr>
            <a:noAutofit/>
          </a:bodyPr>
          <a:lstStyle/>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100% yn onest mewn ffordd sy'n briodol i'w hoedran. </a:t>
            </a:r>
          </a:p>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Derbyn methiannau systemig </a:t>
            </a:r>
          </a:p>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Cynnwys persbectif pawb – anaml y mae straeon yn hollol eglur, maent yn oddrychol a gallant newid </a:t>
            </a:r>
          </a:p>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Roedd mam yn meddwl...roedd y barnwr yn meddwl....roedd y plentyn yn meddwl... mwy credadwy i gael llawer o leisiau </a:t>
            </a:r>
          </a:p>
          <a:p>
            <a:pPr>
              <a:buFont typeface="Arial" panose="020B0604020202020204" pitchFamily="34" charset="0"/>
              <a:buChar char="•"/>
              <a:defRPr b="0" i="0"/>
            </a:pPr>
            <a:r>
              <a:rPr lang="1106" sz="2400">
                <a:solidFill>
                  <a:srgbClr val="002060"/>
                </a:solidFill>
                <a:latin typeface="Arial" panose="020B0604020202020204" pitchFamily="34" charset="0"/>
                <a:cs typeface="Arial" panose="020B0604020202020204" pitchFamily="34" charset="0"/>
              </a:rPr>
              <a:t>Gall y naratif y cytunwyd arno adlewyrchu hyn  – gall gefnogi pawb i leisio eu barn </a:t>
            </a:r>
          </a:p>
        </p:txBody>
      </p:sp>
    </p:spTree>
    <p:extLst>
      <p:ext uri="{BB962C8B-B14F-4D97-AF65-F5344CB8AC3E}">
        <p14:creationId xmlns:p14="http://schemas.microsoft.com/office/powerpoint/2010/main" val="39641967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after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D3CA-95B0-4C48-B967-7DCB4167E3BC}"/>
              </a:ext>
            </a:extLst>
          </p:cNvPr>
          <p:cNvSpPr>
            <a:spLocks noGrp="1"/>
          </p:cNvSpPr>
          <p:nvPr>
            <p:ph type="title"/>
          </p:nvPr>
        </p:nvSpPr>
        <p:spPr>
          <a:xfrm>
            <a:off x="1658982" y="365126"/>
            <a:ext cx="9694817" cy="1111982"/>
          </a:xfrm>
        </p:spPr>
        <p:txBody>
          <a:bodyPr>
            <a:normAutofit fontScale="90000"/>
          </a:bodyPr>
          <a:lstStyle/>
          <a:p>
            <a:pPr>
              <a:defRPr b="0" i="0"/>
            </a:pPr>
            <a:br>
              <a:rPr lang="1106">
                <a:solidFill>
                  <a:srgbClr val="002060"/>
                </a:solidFill>
              </a:rPr>
            </a:br>
            <a:r>
              <a:rPr lang="1106" b="1">
                <a:solidFill>
                  <a:srgbClr val="002060"/>
                </a:solidFill>
              </a:rPr>
              <a:t>Awgrymiadau ar gyfer ymarfer </a:t>
            </a:r>
            <a:br>
              <a:rPr lang="1106">
                <a:solidFill>
                  <a:srgbClr val="002060"/>
                </a:solidFill>
              </a:rPr>
            </a:br>
            <a:endParaRPr lang="en-US">
              <a:solidFill>
                <a:srgbClr val="002060"/>
              </a:solidFill>
            </a:endParaRPr>
          </a:p>
        </p:txBody>
      </p:sp>
      <p:sp>
        <p:nvSpPr>
          <p:cNvPr id="3" name="Content Placeholder 2">
            <a:extLst>
              <a:ext uri="{FF2B5EF4-FFF2-40B4-BE49-F238E27FC236}">
                <a16:creationId xmlns:a16="http://schemas.microsoft.com/office/drawing/2014/main" id="{822424A5-D148-40C3-ACF5-7958309B99BF}"/>
              </a:ext>
            </a:extLst>
          </p:cNvPr>
          <p:cNvSpPr>
            <a:spLocks noGrp="1"/>
          </p:cNvSpPr>
          <p:nvPr>
            <p:ph idx="1"/>
          </p:nvPr>
        </p:nvSpPr>
        <p:spPr>
          <a:xfrm>
            <a:off x="838200" y="1477108"/>
            <a:ext cx="10515600" cy="4564918"/>
          </a:xfrm>
        </p:spPr>
        <p:txBody>
          <a:bodyPr>
            <a:normAutofit/>
          </a:bodyPr>
          <a:lstStyle/>
          <a:p>
            <a:pPr>
              <a:buFontTx/>
              <a:buChar char="-"/>
              <a:defRPr b="0" i="0"/>
            </a:pPr>
            <a:r>
              <a:rPr lang="1106" sz="2400">
                <a:solidFill>
                  <a:srgbClr val="002060"/>
                </a:solidFill>
              </a:rPr>
              <a:t>Cynnal cyfarfod cynllunio Gwaith Taith Bywyd cyn gynted â phosibl (cynllunio lleoliad / Plant sy'n Derbyn Gofal 1</a:t>
            </a:r>
            <a:r>
              <a:rPr lang="1106" sz="2400" baseline="30000">
                <a:solidFill>
                  <a:srgbClr val="002060"/>
                </a:solidFill>
              </a:rPr>
              <a:t>af</a:t>
            </a:r>
            <a:r>
              <a:rPr lang="1106" sz="2400">
                <a:solidFill>
                  <a:srgbClr val="002060"/>
                </a:solidFill>
              </a:rPr>
              <a:t>) </a:t>
            </a:r>
          </a:p>
          <a:p>
            <a:pPr>
              <a:buFontTx/>
              <a:buChar char="-"/>
              <a:defRPr b="0" i="0"/>
            </a:pPr>
            <a:r>
              <a:rPr lang="1106" sz="2400">
                <a:solidFill>
                  <a:srgbClr val="002060"/>
                </a:solidFill>
              </a:rPr>
              <a:t>Pwy fydd yn cadeirio/cydlynu – tasg y Gweithiwr Cymdeithasol </a:t>
            </a:r>
          </a:p>
          <a:p>
            <a:pPr>
              <a:buFontTx/>
              <a:buChar char="-"/>
              <a:defRPr b="0" i="0"/>
            </a:pPr>
            <a:r>
              <a:rPr lang="1106" sz="2400">
                <a:solidFill>
                  <a:srgbClr val="002060"/>
                </a:solidFill>
              </a:rPr>
              <a:t>Adolygu'n rheolaidd </a:t>
            </a:r>
          </a:p>
          <a:p>
            <a:pPr>
              <a:buFontTx/>
              <a:buChar char="-"/>
              <a:defRPr b="0" i="0"/>
            </a:pPr>
            <a:r>
              <a:rPr lang="1106" sz="2400">
                <a:solidFill>
                  <a:srgbClr val="002060"/>
                </a:solidFill>
              </a:rPr>
              <a:t>Defnyddio rhestr wirio NAS Gwaith Taith Bywyd (deunydd ar ôl y cwrs/gwefan NAS) </a:t>
            </a:r>
          </a:p>
          <a:p>
            <a:pPr>
              <a:buFontTx/>
              <a:buChar char="-"/>
              <a:defRPr b="0" i="0"/>
            </a:pPr>
            <a:r>
              <a:rPr lang="1106" sz="2400">
                <a:solidFill>
                  <a:srgbClr val="002060"/>
                </a:solidFill>
              </a:rPr>
              <a:t>Gwneud yn siŵr bod gan y plentyn focs / llyfr atgofion / albwm lluniau  </a:t>
            </a:r>
          </a:p>
          <a:p>
            <a:pPr>
              <a:buFontTx/>
              <a:buChar char="-"/>
              <a:defRPr b="0" i="0"/>
            </a:pPr>
            <a:r>
              <a:rPr lang="1106" sz="2400">
                <a:solidFill>
                  <a:srgbClr val="002060"/>
                </a:solidFill>
              </a:rPr>
              <a:t>Paratoi naratif syml i'w ddweud wrth y plentyn</a:t>
            </a:r>
          </a:p>
          <a:p>
            <a:pPr>
              <a:buFontTx/>
              <a:buChar char="-"/>
              <a:defRPr b="0" i="0"/>
            </a:pPr>
            <a:r>
              <a:rPr lang="1106" sz="2400">
                <a:solidFill>
                  <a:srgbClr val="002060"/>
                </a:solidFill>
              </a:rPr>
              <a:t>Geiriau a lluniau? Suzie Essex (defnyddiwyd yn SOS) </a:t>
            </a:r>
          </a:p>
        </p:txBody>
      </p:sp>
    </p:spTree>
    <p:extLst>
      <p:ext uri="{BB962C8B-B14F-4D97-AF65-F5344CB8AC3E}">
        <p14:creationId xmlns:p14="http://schemas.microsoft.com/office/powerpoint/2010/main" val="39427855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after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after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after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1209355"/>
          </a:xfrm>
        </p:spPr>
        <p:txBody>
          <a:bodyPr>
            <a:normAutofit/>
          </a:bodyPr>
          <a:lstStyle/>
          <a:p>
            <a:pPr>
              <a:defRPr b="0" i="0"/>
            </a:pPr>
            <a:r>
              <a:rPr lang="1106" sz="4400" b="1">
                <a:solidFill>
                  <a:srgbClr val="002060"/>
                </a:solidFill>
              </a:rPr>
              <a:t>Cynnwys Gofalwyr Maeth</a:t>
            </a:r>
            <a:r>
              <a:rPr lang="1106" sz="4400" b="0">
                <a:solidFill>
                  <a:srgbClr val="002060"/>
                </a:solidFill>
              </a:rPr>
              <a:t> </a:t>
            </a:r>
          </a:p>
        </p:txBody>
      </p:sp>
      <p:sp>
        <p:nvSpPr>
          <p:cNvPr id="3" name="Content Placeholder 2"/>
          <p:cNvSpPr>
            <a:spLocks noGrp="1"/>
          </p:cNvSpPr>
          <p:nvPr>
            <p:ph idx="1"/>
          </p:nvPr>
        </p:nvSpPr>
        <p:spPr>
          <a:xfrm>
            <a:off x="1066800" y="1639773"/>
            <a:ext cx="10058400" cy="4183091"/>
          </a:xfrm>
        </p:spPr>
        <p:txBody>
          <a:bodyPr>
            <a:noAutofit/>
          </a:bodyPr>
          <a:lstStyle/>
          <a:p>
            <a:pPr marL="0" indent="0">
              <a:buNone/>
              <a:defRPr b="0" i="0"/>
            </a:pPr>
            <a:r>
              <a:rPr lang="1106" sz="2400" b="1" i="1">
                <a:solidFill>
                  <a:srgbClr val="002060"/>
                </a:solidFill>
              </a:rPr>
              <a:t>“Parents and care takers are like scaffolding, providing the support for children to construct and hold their life stories” 							Cooke – Cottone and Beck (2006)</a:t>
            </a:r>
          </a:p>
          <a:p>
            <a:pPr>
              <a:defRPr b="0" i="0"/>
            </a:pPr>
            <a:r>
              <a:rPr lang="1106" sz="2400">
                <a:solidFill>
                  <a:srgbClr val="002060"/>
                </a:solidFill>
              </a:rPr>
              <a:t>Prif ffynhonnell gofalwr maeth ar gyfer gwybodaeth / cymorth emosiynol (sylfaen gadarn)</a:t>
            </a:r>
          </a:p>
          <a:p>
            <a:pPr>
              <a:defRPr b="0" i="0"/>
            </a:pPr>
            <a:r>
              <a:rPr lang="1106" sz="2400">
                <a:solidFill>
                  <a:srgbClr val="002060"/>
                </a:solidFill>
              </a:rPr>
              <a:t>Deall y berthynas orau / ymddiried yn y plentyn </a:t>
            </a:r>
          </a:p>
          <a:p>
            <a:pPr>
              <a:defRPr b="0" i="0"/>
            </a:pPr>
            <a:r>
              <a:rPr lang="1106" sz="2400">
                <a:solidFill>
                  <a:srgbClr val="002060"/>
                </a:solidFill>
              </a:rPr>
              <a:t>Gallu cynnig dull diferu - cerrig mân nid creigiau enfawr sy'n achosi tonnau mân nid tonnau mawr</a:t>
            </a:r>
          </a:p>
          <a:p>
            <a:pPr>
              <a:defRPr b="0" i="0"/>
            </a:pPr>
            <a:r>
              <a:rPr lang="1106" sz="2400">
                <a:solidFill>
                  <a:srgbClr val="002060"/>
                </a:solidFill>
              </a:rPr>
              <a:t>Byw gyda'i gilydd, dim ymweliadau statudol </a:t>
            </a:r>
          </a:p>
          <a:p>
            <a:pPr>
              <a:defRPr b="0" i="0"/>
            </a:pPr>
            <a:r>
              <a:rPr lang="1106" sz="2400">
                <a:solidFill>
                  <a:srgbClr val="002060"/>
                </a:solidFill>
              </a:rPr>
              <a:t>Mwy niwtral na'r Gweithiwr Cymdeithasol neu deulu </a:t>
            </a:r>
          </a:p>
          <a:p>
            <a:pPr marL="0" indent="0">
              <a:buNone/>
            </a:pPr>
            <a:endParaRPr lang="en-GB" sz="2400">
              <a:solidFill>
                <a:srgbClr val="002060"/>
              </a:solidFill>
            </a:endParaRPr>
          </a:p>
          <a:p>
            <a:endParaRPr lang="en-GB" sz="2400">
              <a:solidFill>
                <a:srgbClr val="002060"/>
              </a:solidFill>
            </a:endParaRPr>
          </a:p>
        </p:txBody>
      </p:sp>
      <p:sp>
        <p:nvSpPr>
          <p:cNvPr id="4" name="Footer Placeholder 3"/>
          <p:cNvSpPr>
            <a:spLocks noGrp="1"/>
          </p:cNvSpPr>
          <p:nvPr>
            <p:ph type="ftr" sz="quarter" idx="11"/>
          </p:nvPr>
        </p:nvSpPr>
        <p:spPr/>
        <p:txBody>
          <a:bodyPr/>
          <a:lstStyle/>
          <a:p>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after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after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1"/>
          <p:cNvSpPr>
            <a:spLocks noGrp="1"/>
          </p:cNvSpPr>
          <p:nvPr>
            <p:ph type="title"/>
          </p:nvPr>
        </p:nvSpPr>
        <p:spPr>
          <a:xfrm>
            <a:off x="838200" y="532435"/>
            <a:ext cx="10515600" cy="1053297"/>
          </a:xfrm>
        </p:spPr>
        <p:txBody>
          <a:bodyPr vert="horz" lIns="91440" tIns="45720" rIns="91440" bIns="45720" rtlCol="0" anchor="ctr">
            <a:normAutofit/>
          </a:bodyPr>
          <a:lstStyle/>
          <a:p>
            <a:pPr eaLnBrk="1" hangingPunct="1">
              <a:defRPr b="0" i="0"/>
            </a:pPr>
            <a:r>
              <a:rPr lang="1106" altLang="en-US" sz="3600" b="1">
                <a:solidFill>
                  <a:srgbClr val="002060"/>
                </a:solidFill>
              </a:rPr>
              <a:t>Teulu Biolegol</a:t>
            </a:r>
            <a:r>
              <a:rPr lang="1106" altLang="en-US" sz="3600" b="0">
                <a:solidFill>
                  <a:srgbClr val="002060"/>
                </a:solidFill>
              </a:rPr>
              <a:t> </a:t>
            </a:r>
          </a:p>
        </p:txBody>
      </p:sp>
      <p:graphicFrame>
        <p:nvGraphicFramePr>
          <p:cNvPr id="122887" name="Content Placeholder 2">
            <a:extLst>
              <a:ext uri="{FF2B5EF4-FFF2-40B4-BE49-F238E27FC236}">
                <a16:creationId xmlns:a16="http://schemas.microsoft.com/office/drawing/2014/main" id="{EF0C55B0-41BA-43A8-91E4-F963112BD1C7}"/>
              </a:ext>
            </a:extLst>
          </p:cNvPr>
          <p:cNvGraphicFramePr>
            <a:graphicFrameLocks noGrp="1"/>
          </p:cNvGraphicFramePr>
          <p:nvPr>
            <p:ph idx="1"/>
          </p:nvPr>
        </p:nvGraphicFramePr>
        <p:xfrm>
          <a:off x="838200" y="1898248"/>
          <a:ext cx="10515600" cy="4712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673122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7716281" y="1185059"/>
            <a:ext cx="3491832" cy="4487882"/>
          </a:xfrm>
        </p:spPr>
        <p:txBody>
          <a:bodyPr>
            <a:normAutofit/>
          </a:bodyPr>
          <a:lstStyle/>
          <a:p>
            <a:pPr algn="ctr">
              <a:defRPr b="0" i="0"/>
            </a:pPr>
            <a:r>
              <a:rPr lang="1106" sz="4000" b="1">
                <a:solidFill>
                  <a:srgbClr val="002060"/>
                </a:solidFill>
              </a:rPr>
              <a:t>Ymarfer </a:t>
            </a:r>
            <a:br>
              <a:rPr lang="1106" sz="4000" b="1">
                <a:solidFill>
                  <a:srgbClr val="002060"/>
                </a:solidFill>
              </a:rPr>
            </a:br>
            <a:r>
              <a:rPr lang="1106" sz="4000" b="1">
                <a:solidFill>
                  <a:srgbClr val="002060"/>
                </a:solidFill>
              </a:rPr>
              <a:t>(5 munud) </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962624" y="936416"/>
            <a:ext cx="4808630" cy="4985169"/>
          </a:xfrm>
        </p:spPr>
        <p:txBody>
          <a:bodyPr anchor="ctr">
            <a:normAutofit fontScale="87500" lnSpcReduction="10000"/>
          </a:bodyPr>
          <a:lstStyle/>
          <a:p>
            <a:pPr marL="0" indent="0">
              <a:buNone/>
              <a:defRPr b="0" i="0"/>
            </a:pPr>
            <a:r>
              <a:rPr lang="1106" sz="2800" b="1">
                <a:solidFill>
                  <a:srgbClr val="002060"/>
                </a:solidFill>
              </a:rPr>
              <a:t>Cafodd Jonny ei gymryd oddi wrth ei Fam a'i Dad pan oedd yn 5 oed oherwydd cam-drin ac esgeulustod yn gysylltiedig â</a:t>
            </a:r>
            <a:r>
              <a:rPr lang="1106" sz="2800" b="0">
                <a:solidFill>
                  <a:srgbClr val="002060"/>
                </a:solidFill>
              </a:rPr>
              <a:t> chamddefnyddio sylweddau a cham-drin domestig. </a:t>
            </a:r>
            <a:r>
              <a:rPr lang="1106" sz="2800" b="1">
                <a:solidFill>
                  <a:srgbClr val="002060"/>
                </a:solidFill>
              </a:rPr>
              <a:t>Mae mewn cysylltiad rheolaidd â'i deulu.</a:t>
            </a:r>
          </a:p>
          <a:p>
            <a:pPr marL="0" indent="0">
              <a:buNone/>
            </a:pPr>
            <a:endParaRPr lang="en-GB" sz="2400">
              <a:solidFill>
                <a:srgbClr val="002060"/>
              </a:solidFill>
            </a:endParaRPr>
          </a:p>
          <a:p>
            <a:pPr>
              <a:defRPr b="0" i="0"/>
            </a:pPr>
            <a:r>
              <a:rPr lang="1106" sz="2400">
                <a:solidFill>
                  <a:srgbClr val="002060"/>
                </a:solidFill>
              </a:rPr>
              <a:t>Sut y byddech yn egluro hyn i - </a:t>
            </a:r>
          </a:p>
          <a:p>
            <a:pPr lvl="1">
              <a:defRPr b="0" i="0"/>
            </a:pPr>
            <a:r>
              <a:rPr lang="1106" sz="2400">
                <a:solidFill>
                  <a:srgbClr val="002060"/>
                </a:solidFill>
              </a:rPr>
              <a:t>Jonny yn 5 oed </a:t>
            </a:r>
          </a:p>
          <a:p>
            <a:pPr lvl="1">
              <a:defRPr b="0" i="0"/>
            </a:pPr>
            <a:r>
              <a:rPr lang="1106" sz="2400">
                <a:solidFill>
                  <a:srgbClr val="002060"/>
                </a:solidFill>
              </a:rPr>
              <a:t>Jonny yn 10 oed </a:t>
            </a:r>
          </a:p>
          <a:p>
            <a:pPr lvl="1">
              <a:defRPr b="0" i="0"/>
            </a:pPr>
            <a:r>
              <a:rPr lang="1106" sz="2400">
                <a:solidFill>
                  <a:srgbClr val="002060"/>
                </a:solidFill>
              </a:rPr>
              <a:t>Jonny yn 15 oed </a:t>
            </a:r>
          </a:p>
          <a:p>
            <a:pPr lvl="1">
              <a:defRPr b="0" i="0"/>
            </a:pPr>
            <a:r>
              <a:rPr lang="1106" sz="2400">
                <a:solidFill>
                  <a:srgbClr val="002060"/>
                </a:solidFill>
              </a:rPr>
              <a:t>Jonny yn 18 oed </a:t>
            </a:r>
          </a:p>
        </p:txBody>
      </p:sp>
    </p:spTree>
    <p:extLst>
      <p:ext uri="{BB962C8B-B14F-4D97-AF65-F5344CB8AC3E}">
        <p14:creationId xmlns:p14="http://schemas.microsoft.com/office/powerpoint/2010/main" val="312017794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6B6A2-249D-4EBB-9637-8DE3439D991A}"/>
              </a:ext>
            </a:extLst>
          </p:cNvPr>
          <p:cNvSpPr>
            <a:spLocks noGrp="1"/>
          </p:cNvSpPr>
          <p:nvPr>
            <p:ph type="title"/>
          </p:nvPr>
        </p:nvSpPr>
        <p:spPr>
          <a:xfrm>
            <a:off x="1066800" y="642594"/>
            <a:ext cx="10058400" cy="1371600"/>
          </a:xfrm>
        </p:spPr>
        <p:txBody>
          <a:bodyPr>
            <a:normAutofit fontScale="90000"/>
          </a:bodyPr>
          <a:lstStyle/>
          <a:p>
            <a:pPr algn="ctr">
              <a:defRPr b="0" i="0"/>
            </a:pPr>
            <a:br>
              <a:rPr lang="1106" sz="4400" b="1"/>
            </a:br>
            <a:r>
              <a:rPr lang="1106" sz="4400" b="1">
                <a:solidFill>
                  <a:srgbClr val="002060"/>
                </a:solidFill>
              </a:rPr>
              <a:t>Cynllun Gweithredu</a:t>
            </a:r>
            <a:r>
              <a:rPr lang="1106" sz="4400" b="0">
                <a:solidFill>
                  <a:srgbClr val="002060"/>
                </a:solidFill>
              </a:rPr>
              <a:t> </a:t>
            </a:r>
            <a:br>
              <a:rPr lang="1106" sz="4400"/>
            </a:br>
            <a:endParaRPr lang="en-GB" sz="4400"/>
          </a:p>
        </p:txBody>
      </p:sp>
      <p:graphicFrame>
        <p:nvGraphicFramePr>
          <p:cNvPr id="5" name="Content Placeholder 2">
            <a:extLst>
              <a:ext uri="{FF2B5EF4-FFF2-40B4-BE49-F238E27FC236}">
                <a16:creationId xmlns:a16="http://schemas.microsoft.com/office/drawing/2014/main" id="{69B6D1A4-8570-4403-92D5-EC29B2B27AB4}"/>
              </a:ext>
            </a:extLst>
          </p:cNvPr>
          <p:cNvGraphicFramePr>
            <a:graphicFrameLocks noGrp="1"/>
          </p:cNvGraphicFramePr>
          <p:nvPr>
            <p:ph idx="1"/>
          </p:nvPr>
        </p:nvGraphicFramePr>
        <p:xfrm>
          <a:off x="879513" y="1902439"/>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81067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7532835" y="1420706"/>
            <a:ext cx="3466540" cy="4016587"/>
          </a:xfrm>
        </p:spPr>
        <p:txBody>
          <a:bodyPr>
            <a:normAutofit/>
          </a:bodyPr>
          <a:lstStyle/>
          <a:p>
            <a:pPr>
              <a:defRPr b="0" i="0"/>
            </a:pPr>
            <a:r>
              <a:rPr lang="1106" sz="4400" b="1">
                <a:solidFill>
                  <a:srgbClr val="002060"/>
                </a:solidFill>
              </a:rPr>
              <a:t>Ymlyniad a cholled</a:t>
            </a:r>
            <a:r>
              <a:rPr lang="1106" sz="4400" b="0">
                <a:solidFill>
                  <a:srgbClr val="002060"/>
                </a:solidFill>
              </a:rPr>
              <a:t> </a:t>
            </a:r>
            <a:endParaRPr lang="en-GB" sz="4400">
              <a:solidFill>
                <a:srgbClr val="002060"/>
              </a:solidFill>
            </a:endParaRP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1440518" y="1420706"/>
            <a:ext cx="5765207" cy="4016587"/>
          </a:xfrm>
        </p:spPr>
        <p:txBody>
          <a:bodyPr anchor="ctr">
            <a:normAutofit/>
          </a:bodyPr>
          <a:lstStyle/>
          <a:p>
            <a:pPr marL="0" indent="0">
              <a:buNone/>
            </a:pPr>
            <a:endParaRPr lang="en-GB">
              <a:solidFill>
                <a:schemeClr val="tx1">
                  <a:lumMod val="75000"/>
                  <a:lumOff val="25000"/>
                </a:schemeClr>
              </a:solidFill>
            </a:endParaRPr>
          </a:p>
          <a:p>
            <a:pPr>
              <a:defRPr b="0" i="0"/>
            </a:pPr>
            <a:r>
              <a:rPr lang="1106" sz="2400">
                <a:solidFill>
                  <a:srgbClr val="002060"/>
                </a:solidFill>
              </a:rPr>
              <a:t>Anaml iawn y gwelir hyn yng nghyd-destun colled / galar cymhleth </a:t>
            </a:r>
            <a:endParaRPr lang="en-US" sz="2400">
              <a:solidFill>
                <a:srgbClr val="002060"/>
              </a:solidFill>
            </a:endParaRPr>
          </a:p>
          <a:p>
            <a:pPr>
              <a:defRPr b="0" i="0"/>
            </a:pPr>
            <a:r>
              <a:rPr lang="1106" sz="2400">
                <a:solidFill>
                  <a:srgbClr val="002060"/>
                </a:solidFill>
              </a:rPr>
              <a:t>Trawma / effaith profiadau niweidiol yn ystod plentyndod ar weithredu gwybyddol / prosesu </a:t>
            </a:r>
          </a:p>
          <a:p>
            <a:pPr>
              <a:defRPr b="0" i="0"/>
            </a:pPr>
            <a:r>
              <a:rPr lang="1106" sz="2400">
                <a:solidFill>
                  <a:srgbClr val="002060"/>
                </a:solidFill>
              </a:rPr>
              <a:t>Galar / profedigaeth - rhwyg mewn ymlyniad, weithiau tymor hir, ble mae'r atgyweirio? </a:t>
            </a:r>
          </a:p>
          <a:p>
            <a:endParaRPr lang="en-GB">
              <a:solidFill>
                <a:schemeClr val="tx1">
                  <a:lumMod val="75000"/>
                  <a:lumOff val="25000"/>
                </a:schemeClr>
              </a:solidFill>
            </a:endParaRPr>
          </a:p>
        </p:txBody>
      </p:sp>
    </p:spTree>
    <p:extLst>
      <p:ext uri="{BB962C8B-B14F-4D97-AF65-F5344CB8AC3E}">
        <p14:creationId xmlns:p14="http://schemas.microsoft.com/office/powerpoint/2010/main" val="297059780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B638B-05F4-4D32-A33D-DC7815875C20}"/>
              </a:ext>
            </a:extLst>
          </p:cNvPr>
          <p:cNvSpPr>
            <a:spLocks noGrp="1"/>
          </p:cNvSpPr>
          <p:nvPr>
            <p:ph type="title"/>
          </p:nvPr>
        </p:nvSpPr>
        <p:spPr>
          <a:xfrm>
            <a:off x="863029" y="1012004"/>
            <a:ext cx="3416158" cy="4795408"/>
          </a:xfrm>
        </p:spPr>
        <p:txBody>
          <a:bodyPr>
            <a:normAutofit/>
          </a:bodyPr>
          <a:lstStyle/>
          <a:p>
            <a:pPr fontAlgn="base" hangingPunct="0">
              <a:defRPr b="0" i="0"/>
            </a:pPr>
            <a:br>
              <a:rPr lang="1106">
                <a:solidFill>
                  <a:srgbClr val="FFFFFF"/>
                </a:solidFill>
                <a:effectLst/>
                <a:latin typeface="Calibri" panose="020F0502020204030204" pitchFamily="34" charset="0"/>
                <a:ea typeface="Calibri" panose="020F0502020204030204" pitchFamily="34" charset="0"/>
              </a:rPr>
            </a:br>
            <a:r>
              <a:rPr lang="1106">
                <a:solidFill>
                  <a:srgbClr val="002060"/>
                </a:solidFill>
                <a:latin typeface="Calibri" panose="020F0502020204030204" pitchFamily="34" charset="0"/>
                <a:ea typeface="Calibri" panose="020F0502020204030204" pitchFamily="34" charset="0"/>
              </a:rPr>
              <a:t>Cloi / sylwadau / cwestiynau </a:t>
            </a:r>
            <a:endParaRPr lang="en-GB">
              <a:solidFill>
                <a:srgbClr val="002060"/>
              </a:solidFill>
              <a:latin typeface="+mn-lt"/>
            </a:endParaRPr>
          </a:p>
        </p:txBody>
      </p:sp>
      <p:sp>
        <p:nvSpPr>
          <p:cNvPr id="3" name="Content Placeholder 2">
            <a:extLst>
              <a:ext uri="{FF2B5EF4-FFF2-40B4-BE49-F238E27FC236}">
                <a16:creationId xmlns:a16="http://schemas.microsoft.com/office/drawing/2014/main" id="{51EE75D8-7BF8-4670-8E2B-B8FC2766287E}"/>
              </a:ext>
            </a:extLst>
          </p:cNvPr>
          <p:cNvSpPr>
            <a:spLocks noGrp="1"/>
          </p:cNvSpPr>
          <p:nvPr>
            <p:ph idx="1"/>
          </p:nvPr>
        </p:nvSpPr>
        <p:spPr>
          <a:xfrm>
            <a:off x="1066800" y="1050588"/>
            <a:ext cx="10058400" cy="4984452"/>
          </a:xfrm>
        </p:spPr>
        <p:txBody>
          <a:bodyPr>
            <a:normAutofit/>
          </a:bodyPr>
          <a:lstStyle/>
          <a:p>
            <a:pPr marL="0" indent="0">
              <a:buNone/>
              <a:defRPr b="0" i="0"/>
            </a:pPr>
            <a:r>
              <a:rPr lang="1106" sz="2800">
                <a:solidFill>
                  <a:srgbClr val="002060"/>
                </a:solidFill>
                <a:hlinkClick r:id="rId3">
                  <a:extLst>
                    <a:ext uri="{A12FA001-AC4F-418D-AE19-62706E023703}">
                      <ahyp:hlinkClr xmlns:ahyp="http://schemas.microsoft.com/office/drawing/2018/hyperlinkcolor" val="tx"/>
                    </a:ext>
                  </a:extLst>
                </a:hlinkClick>
              </a:rPr>
              <a:t>http://www.afacymru.org.uk/</a:t>
            </a:r>
          </a:p>
        </p:txBody>
      </p:sp>
    </p:spTree>
    <p:extLst>
      <p:ext uri="{BB962C8B-B14F-4D97-AF65-F5344CB8AC3E}">
        <p14:creationId xmlns:p14="http://schemas.microsoft.com/office/powerpoint/2010/main" val="299018144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ext&#10;&#10;Description automatically generated">
            <a:extLst>
              <a:ext uri="{FF2B5EF4-FFF2-40B4-BE49-F238E27FC236}">
                <a16:creationId xmlns:a16="http://schemas.microsoft.com/office/drawing/2014/main" id="{8225C67B-EEB9-40E6-9BEA-3823D8D3B59F}"/>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l="2825" r="9259" b="-2"/>
          <a:stretch>
            <a:fillRect/>
          </a:stretch>
        </p:blipFill>
        <p:spPr>
          <a:xfrm>
            <a:off x="8920264" y="1770435"/>
            <a:ext cx="2674229" cy="3733184"/>
          </a:xfrm>
          <a:prstGeom prst="rect">
            <a:avLst/>
          </a:prstGeom>
        </p:spPr>
      </p:pic>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1692612" y="642594"/>
            <a:ext cx="9432587" cy="712481"/>
          </a:xfrm>
        </p:spPr>
        <p:txBody>
          <a:bodyPr>
            <a:normAutofit/>
          </a:bodyPr>
          <a:lstStyle/>
          <a:p>
            <a:pPr>
              <a:defRPr b="0" i="0"/>
            </a:pPr>
            <a:r>
              <a:rPr lang="1106" b="1">
                <a:solidFill>
                  <a:srgbClr val="002060"/>
                </a:solidFill>
                <a:latin typeface="Arial"/>
                <a:cs typeface="Arial"/>
              </a:rPr>
              <a:t>Cyd–destun Cyfraith a Pholisi </a:t>
            </a:r>
            <a:endParaRPr lang="en-GB" b="1">
              <a:solidFill>
                <a:srgbClr val="00206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1066799" y="1355075"/>
            <a:ext cx="10732852" cy="5277079"/>
          </a:xfrm>
        </p:spPr>
        <p:txBody>
          <a:bodyPr vert="horz" lIns="91440" tIns="45720" rIns="91440" bIns="45720" rtlCol="0">
            <a:normAutofit/>
          </a:bodyPr>
          <a:lstStyle/>
          <a:p>
            <a:pPr marL="0" indent="0">
              <a:buNone/>
              <a:defRPr b="0" i="0"/>
            </a:pPr>
            <a:r>
              <a:rPr lang="1106" sz="2800" b="1" u="sng" dirty="0">
                <a:solidFill>
                  <a:srgbClr val="002060"/>
                </a:solidFill>
                <a:latin typeface="+mj-lt"/>
                <a:cs typeface="Arial"/>
              </a:rPr>
              <a:t>Confensiwn y Cenhedloedd Unedig ar Hawliau'r Plentyn (1991)</a:t>
            </a:r>
            <a:r>
              <a:rPr lang="1106" sz="2800" b="0" u="none" dirty="0">
                <a:solidFill>
                  <a:srgbClr val="002060"/>
                </a:solidFill>
                <a:latin typeface="+mj-lt"/>
                <a:cs typeface="Arial"/>
              </a:rPr>
              <a:t> </a:t>
            </a:r>
          </a:p>
          <a:p>
            <a:pPr marL="0" indent="0">
              <a:buNone/>
              <a:defRPr b="0" i="0"/>
            </a:pPr>
            <a:r>
              <a:rPr lang="1106" sz="2000" b="1" u="sng" dirty="0">
                <a:solidFill>
                  <a:srgbClr val="002060"/>
                </a:solidFill>
              </a:rPr>
              <a:t>Erthygl 8 (amddiffyn a chadw hunaniaeth)</a:t>
            </a:r>
            <a:r>
              <a:rPr lang="1106" sz="2000" b="0" u="none" dirty="0">
                <a:solidFill>
                  <a:srgbClr val="002060"/>
                </a:solidFill>
              </a:rPr>
              <a:t> </a:t>
            </a:r>
          </a:p>
          <a:p>
            <a:pPr marL="0" indent="0">
              <a:buNone/>
              <a:defRPr b="0" i="0"/>
            </a:pPr>
            <a:r>
              <a:rPr lang="1106" sz="2000" dirty="0">
                <a:solidFill>
                  <a:srgbClr val="002060"/>
                </a:solidFill>
              </a:rPr>
              <a:t>Mae gan bob plentyn yr hawl i hunaniaeth.   Rhaid i Lywodraethau barchu a diogelu'r hawl honno, ac atal enw, cenedligrwydd, neu berthnasau teuluol y plentyn rhag cael eu newid yn anghyfreithlon. </a:t>
            </a:r>
          </a:p>
          <a:p>
            <a:pPr lvl="1">
              <a:buFont typeface="Arial" panose="020B0604020202020204" pitchFamily="34" charset="0"/>
              <a:buChar char="•"/>
              <a:defRPr b="0" i="0"/>
            </a:pPr>
            <a:r>
              <a:rPr lang="1106" sz="2000" b="1" i="1" dirty="0">
                <a:solidFill>
                  <a:srgbClr val="002060"/>
                </a:solidFill>
                <a:latin typeface="Arial" panose="020B0604020202020204" pitchFamily="34" charset="0"/>
                <a:cs typeface="Arial" panose="020B0604020202020204" pitchFamily="34" charset="0"/>
              </a:rPr>
              <a:t>Methu llunio hunaniaeth heb wybodaeth am hanes </a:t>
            </a:r>
          </a:p>
          <a:p>
            <a:pPr marL="0" indent="0">
              <a:buNone/>
              <a:defRPr b="0" i="0"/>
            </a:pPr>
            <a:r>
              <a:rPr lang="1106" sz="2000" b="1" u="sng" dirty="0">
                <a:solidFill>
                  <a:srgbClr val="002060"/>
                </a:solidFill>
              </a:rPr>
              <a:t>Erthygl 38 (adfer o drawma ac ailintegreiddio)</a:t>
            </a:r>
            <a:r>
              <a:rPr lang="1106" sz="2000" b="0" u="none" dirty="0">
                <a:solidFill>
                  <a:srgbClr val="002060"/>
                </a:solidFill>
              </a:rPr>
              <a:t> </a:t>
            </a:r>
          </a:p>
          <a:p>
            <a:pPr marL="0" indent="0">
              <a:buNone/>
              <a:defRPr b="0" i="0"/>
            </a:pPr>
            <a:r>
              <a:rPr lang="1106" sz="2000" dirty="0">
                <a:solidFill>
                  <a:srgbClr val="002060"/>
                </a:solidFill>
              </a:rPr>
              <a:t>Rhaid i blant sydd wedi profi esgeulustod, niwed, cam-drin, camfantais, artaith neu sy'n ddioddefwyr rhyfel gael cymorth arbennig i'w helpu adfer eu hiechyd, urddas, hunan-barch a bywyd cymdeithasol.</a:t>
            </a:r>
          </a:p>
          <a:p>
            <a:pPr lvl="1">
              <a:buFont typeface="Arial" panose="020B0604020202020204" pitchFamily="34" charset="0"/>
              <a:buChar char="•"/>
              <a:defRPr b="0" i="0"/>
            </a:pPr>
            <a:r>
              <a:rPr lang="1106" sz="2000" b="1" i="1" dirty="0">
                <a:solidFill>
                  <a:srgbClr val="002060"/>
                </a:solidFill>
                <a:latin typeface="Arial" panose="020B0604020202020204" pitchFamily="34" charset="0"/>
                <a:cs typeface="Arial" panose="020B0604020202020204" pitchFamily="34" charset="0"/>
              </a:rPr>
              <a:t>Gwaith Taith Bywyd fel offeryn therapiwtig ar gyfer adferiad </a:t>
            </a:r>
          </a:p>
        </p:txBody>
      </p:sp>
    </p:spTree>
    <p:extLst>
      <p:ext uri="{BB962C8B-B14F-4D97-AF65-F5344CB8AC3E}">
        <p14:creationId xmlns:p14="http://schemas.microsoft.com/office/powerpoint/2010/main" val="41971261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nodeType="clickPar">
                      <p:stCondLst>
                        <p:cond delay="indefinite"/>
                      </p:stCondLst>
                      <p:childTnLst>
                        <p:par>
                          <p:cTn id="22" fill="hold" nodeType="after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nodeType="clickPar">
                      <p:stCondLst>
                        <p:cond delay="indefinite"/>
                      </p:stCondLst>
                      <p:childTnLst>
                        <p:par>
                          <p:cTn id="27" fill="hold" nodeType="after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D3CA-95B0-4C48-B967-7DCB4167E3BC}"/>
              </a:ext>
            </a:extLst>
          </p:cNvPr>
          <p:cNvSpPr>
            <a:spLocks noGrp="1"/>
          </p:cNvSpPr>
          <p:nvPr>
            <p:ph type="title"/>
          </p:nvPr>
        </p:nvSpPr>
        <p:spPr>
          <a:xfrm>
            <a:off x="838200" y="365126"/>
            <a:ext cx="10515600" cy="939892"/>
          </a:xfrm>
        </p:spPr>
        <p:txBody>
          <a:bodyPr/>
          <a:lstStyle/>
          <a:p>
            <a:pPr>
              <a:defRPr b="0" i="0"/>
            </a:pPr>
            <a:r>
              <a:rPr lang="1106" b="1">
                <a:solidFill>
                  <a:srgbClr val="002060"/>
                </a:solidFill>
                <a:latin typeface="Arial"/>
                <a:cs typeface="Arial"/>
              </a:rPr>
              <a:t>Beth yw Gwaith Taith Bywyd? </a:t>
            </a:r>
            <a:r>
              <a:rPr lang="1106" b="1">
                <a:solidFill>
                  <a:srgbClr val="002060"/>
                </a:solidFill>
              </a:rPr>
              <a:t>	</a:t>
            </a:r>
            <a:endParaRPr lang="en-US" b="1">
              <a:solidFill>
                <a:srgbClr val="002060"/>
              </a:solidFill>
            </a:endParaRPr>
          </a:p>
        </p:txBody>
      </p:sp>
      <p:graphicFrame>
        <p:nvGraphicFramePr>
          <p:cNvPr id="4" name="Content Placeholder 3">
            <a:extLst>
              <a:ext uri="{FF2B5EF4-FFF2-40B4-BE49-F238E27FC236}">
                <a16:creationId xmlns:a16="http://schemas.microsoft.com/office/drawing/2014/main" id="{1027731F-02A5-461E-B327-42FA1CF39698}"/>
              </a:ext>
            </a:extLst>
          </p:cNvPr>
          <p:cNvGraphicFramePr>
            <a:graphicFrameLocks noGrp="1"/>
          </p:cNvGraphicFramePr>
          <p:nvPr>
            <p:ph idx="1"/>
          </p:nvPr>
        </p:nvGraphicFramePr>
        <p:xfrm>
          <a:off x="838200" y="1477108"/>
          <a:ext cx="10515600" cy="45649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83584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5FE44BEB-9D06-4134-9948-EAAD7FDAB707}"/>
                                            </p:graphicEl>
                                          </p:spTgt>
                                        </p:tgtEl>
                                        <p:attrNameLst>
                                          <p:attrName>style.visibility</p:attrName>
                                        </p:attrNameLst>
                                      </p:cBhvr>
                                      <p:to>
                                        <p:strVal val="visible"/>
                                      </p:to>
                                    </p:set>
                                    <p:anim calcmode="lin" valueType="num">
                                      <p:cBhvr additive="base">
                                        <p:cTn id="7" dur="500" fill="hold"/>
                                        <p:tgtEl>
                                          <p:spTgt spid="4">
                                            <p:graphicEl>
                                              <a:dgm id="{5FE44BEB-9D06-4134-9948-EAAD7FDAB707}"/>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5FE44BEB-9D06-4134-9948-EAAD7FDAB707}"/>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A4F73477-B06E-4C82-8658-CDFDC890E97D}"/>
                                            </p:graphicEl>
                                          </p:spTgt>
                                        </p:tgtEl>
                                        <p:attrNameLst>
                                          <p:attrName>style.visibility</p:attrName>
                                        </p:attrNameLst>
                                      </p:cBhvr>
                                      <p:to>
                                        <p:strVal val="visible"/>
                                      </p:to>
                                    </p:set>
                                    <p:anim calcmode="lin" valueType="num">
                                      <p:cBhvr additive="base">
                                        <p:cTn id="13" dur="500" fill="hold"/>
                                        <p:tgtEl>
                                          <p:spTgt spid="4">
                                            <p:graphicEl>
                                              <a:dgm id="{A4F73477-B06E-4C82-8658-CDFDC890E97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A4F73477-B06E-4C82-8658-CDFDC890E97D}"/>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64828C0B-FCA1-433C-9982-E003A3FE5A0A}"/>
                                            </p:graphicEl>
                                          </p:spTgt>
                                        </p:tgtEl>
                                        <p:attrNameLst>
                                          <p:attrName>style.visibility</p:attrName>
                                        </p:attrNameLst>
                                      </p:cBhvr>
                                      <p:to>
                                        <p:strVal val="visible"/>
                                      </p:to>
                                    </p:set>
                                    <p:anim calcmode="lin" valueType="num">
                                      <p:cBhvr additive="base">
                                        <p:cTn id="19" dur="500" fill="hold"/>
                                        <p:tgtEl>
                                          <p:spTgt spid="4">
                                            <p:graphicEl>
                                              <a:dgm id="{64828C0B-FCA1-433C-9982-E003A3FE5A0A}"/>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64828C0B-FCA1-433C-9982-E003A3FE5A0A}"/>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91022F96-78B9-4C5A-B65E-5163E81F3F4E}"/>
                                            </p:graphicEl>
                                          </p:spTgt>
                                        </p:tgtEl>
                                        <p:attrNameLst>
                                          <p:attrName>style.visibility</p:attrName>
                                        </p:attrNameLst>
                                      </p:cBhvr>
                                      <p:to>
                                        <p:strVal val="visible"/>
                                      </p:to>
                                    </p:set>
                                    <p:anim calcmode="lin" valueType="num">
                                      <p:cBhvr additive="base">
                                        <p:cTn id="25" dur="500" fill="hold"/>
                                        <p:tgtEl>
                                          <p:spTgt spid="4">
                                            <p:graphicEl>
                                              <a:dgm id="{91022F96-78B9-4C5A-B65E-5163E81F3F4E}"/>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91022F96-78B9-4C5A-B65E-5163E81F3F4E}"/>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E820C56B-6050-48F0-87E4-3EDCA2D7342C}"/>
                                            </p:graphicEl>
                                          </p:spTgt>
                                        </p:tgtEl>
                                        <p:attrNameLst>
                                          <p:attrName>style.visibility</p:attrName>
                                        </p:attrNameLst>
                                      </p:cBhvr>
                                      <p:to>
                                        <p:strVal val="visible"/>
                                      </p:to>
                                    </p:set>
                                    <p:anim calcmode="lin" valueType="num">
                                      <p:cBhvr additive="base">
                                        <p:cTn id="31" dur="500" fill="hold"/>
                                        <p:tgtEl>
                                          <p:spTgt spid="4">
                                            <p:graphicEl>
                                              <a:dgm id="{E820C56B-6050-48F0-87E4-3EDCA2D7342C}"/>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E820C56B-6050-48F0-87E4-3EDCA2D7342C}"/>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1066800" y="289368"/>
            <a:ext cx="10058400" cy="1122744"/>
          </a:xfrm>
        </p:spPr>
        <p:txBody>
          <a:bodyPr/>
          <a:lstStyle/>
          <a:p>
            <a:pPr>
              <a:defRPr b="0" i="0"/>
            </a:pPr>
            <a:r>
              <a:rPr lang="1106" b="1">
                <a:solidFill>
                  <a:srgbClr val="002060"/>
                </a:solidFill>
              </a:rPr>
              <a:t>Theori gwaith stori bywyd		</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1066799" y="1585732"/>
            <a:ext cx="9824977" cy="4982900"/>
          </a:xfrm>
        </p:spPr>
        <p:txBody>
          <a:bodyPr>
            <a:noAutofit/>
          </a:bodyPr>
          <a:lstStyle/>
          <a:p>
            <a:pPr>
              <a:buFont typeface="Wingdings" panose="05000000000000000000" pitchFamily="2" charset="2"/>
              <a:buChar char="§"/>
              <a:defRPr b="0" i="0"/>
            </a:pPr>
            <a:r>
              <a:rPr lang="1106" sz="2200" b="0" i="0" u="none" strike="noStrike" baseline="0">
                <a:solidFill>
                  <a:srgbClr val="002060"/>
                </a:solidFill>
              </a:rPr>
              <a:t>Mae gwaith stori bywyd yn ymwneud â phontio'r gorffennol, y presennol a'r dyfodol: - Drwy gysylltu'r gorffennol â'r presennol, mae pont yn cael ei chodi i'r plentyn lywio eu dyfodol.</a:t>
            </a:r>
          </a:p>
          <a:p>
            <a:pPr>
              <a:buFont typeface="Wingdings" panose="05000000000000000000" pitchFamily="2" charset="2"/>
              <a:buChar char="§"/>
              <a:defRPr b="0" i="0"/>
            </a:pPr>
            <a:r>
              <a:rPr lang="1106" sz="2200" b="0" i="0" u="none" strike="noStrike" baseline="0">
                <a:solidFill>
                  <a:srgbClr val="002060"/>
                </a:solidFill>
              </a:rPr>
              <a:t>Mae'n ymwneud cymaint â chreu naratif cydlynol sy'n caniatáu plentyn i feddwl am ei dyfodol gymaint ag y mae'n ymwneud â  ffurfio dealltwriaeth am y gorffennol.</a:t>
            </a:r>
          </a:p>
          <a:p>
            <a:pPr>
              <a:buFont typeface="Wingdings" panose="05000000000000000000" pitchFamily="2" charset="2"/>
              <a:buChar char="§"/>
              <a:defRPr b="0" i="0"/>
            </a:pPr>
            <a:r>
              <a:rPr lang="1106" sz="2200" b="0" i="0" u="none" strike="noStrike" baseline="0">
                <a:solidFill>
                  <a:srgbClr val="002060"/>
                </a:solidFill>
              </a:rPr>
              <a:t>Yn aml mae plant sydd wedi cael eu cymryd oddi wrth eu teulu genedigol yn credu mai eu bai nhw eu hunain ydyw. Mae stori bywyd yn rhoi'r gorffennol yn ôl i'r plentyn yn nhermau gwybodaeth a ffeithiau:</a:t>
            </a:r>
          </a:p>
          <a:p>
            <a:pPr lvl="1">
              <a:buFont typeface="Wingdings" panose="05000000000000000000" pitchFamily="2" charset="2"/>
              <a:buChar char="§"/>
              <a:defRPr b="0" i="0"/>
            </a:pPr>
            <a:r>
              <a:rPr lang="1106" sz="2200" b="0" i="0" u="none" strike="noStrike" baseline="0">
                <a:solidFill>
                  <a:srgbClr val="002060"/>
                </a:solidFill>
              </a:rPr>
              <a:t>Eu lleoli mewn amser a lle</a:t>
            </a:r>
          </a:p>
          <a:p>
            <a:pPr lvl="1">
              <a:buFont typeface="Wingdings" panose="05000000000000000000" pitchFamily="2" charset="2"/>
              <a:buChar char="§"/>
              <a:defRPr b="0" i="0"/>
            </a:pPr>
            <a:r>
              <a:rPr lang="1106" sz="2200" b="0" i="0" u="none" strike="noStrike" baseline="0">
                <a:solidFill>
                  <a:srgbClr val="002060"/>
                </a:solidFill>
              </a:rPr>
              <a:t>Pam eu bod nhw lle y maent </a:t>
            </a:r>
          </a:p>
          <a:p>
            <a:pPr>
              <a:buFont typeface="Wingdings" panose="05000000000000000000" pitchFamily="2" charset="2"/>
              <a:buChar char="§"/>
              <a:defRPr b="0" i="0"/>
            </a:pPr>
            <a:r>
              <a:rPr lang="1106" sz="2200" b="0" i="0" u="none" strike="noStrike" baseline="0">
                <a:solidFill>
                  <a:srgbClr val="002060"/>
                </a:solidFill>
              </a:rPr>
              <a:t>Mae pob un ohonom wedi ein siapio a'n ffurfio gan y stori rydym yn ei hadrodd i ni ein hunain ac eraill am ein bywyd. Mae adrodd stori yn rhan annatod o'r ysbryd dynol.</a:t>
            </a:r>
          </a:p>
          <a:p>
            <a:pPr marL="0" indent="0">
              <a:buNone/>
              <a:defRPr b="0" i="0"/>
            </a:pPr>
            <a:r>
              <a:rPr lang="1106" sz="2200">
                <a:solidFill>
                  <a:srgbClr val="002060"/>
                </a:solidFill>
              </a:rPr>
              <a:t>								</a:t>
            </a:r>
            <a:endParaRPr lang="en-GB" sz="2200" b="1">
              <a:solidFill>
                <a:srgbClr val="002060"/>
              </a:solidFill>
            </a:endParaRPr>
          </a:p>
        </p:txBody>
      </p:sp>
    </p:spTree>
    <p:extLst>
      <p:ext uri="{BB962C8B-B14F-4D97-AF65-F5344CB8AC3E}">
        <p14:creationId xmlns:p14="http://schemas.microsoft.com/office/powerpoint/2010/main" val="34924640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afterGroup">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afterGroup">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p:txBody>
          <a:bodyPr/>
          <a:lstStyle/>
          <a:p>
            <a:pPr>
              <a:defRPr b="0" i="0"/>
            </a:pPr>
            <a:r>
              <a:rPr lang="1106" b="1">
                <a:solidFill>
                  <a:srgbClr val="002060"/>
                </a:solidFill>
              </a:rPr>
              <a:t>Gwaith Taith Bywyd unigol wedi'i deilwra </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p:txBody>
          <a:bodyPr>
            <a:normAutofit/>
          </a:bodyPr>
          <a:lstStyle/>
          <a:p>
            <a:pPr>
              <a:defRPr b="0" i="0"/>
            </a:pPr>
            <a:r>
              <a:rPr lang="1106" sz="2400">
                <a:solidFill>
                  <a:srgbClr val="002060"/>
                </a:solidFill>
              </a:rPr>
              <a:t>Gall un plentyn weld lluniau blêr yn ddefnyddiol iawn ond gall plentyn arall weld llyfr stori bywyd yn ddiystyr </a:t>
            </a:r>
          </a:p>
          <a:p>
            <a:pPr marL="0" indent="0">
              <a:buNone/>
            </a:pPr>
            <a:endParaRPr lang="en-GB" sz="2400">
              <a:solidFill>
                <a:srgbClr val="002060"/>
              </a:solidFill>
            </a:endParaRPr>
          </a:p>
          <a:p>
            <a:pPr>
              <a:defRPr b="0" i="0"/>
            </a:pPr>
            <a:r>
              <a:rPr lang="1106" sz="2400">
                <a:solidFill>
                  <a:srgbClr val="002060"/>
                </a:solidFill>
              </a:rPr>
              <a:t>Wedi'i arwain gan anghenion ac yn ffocysu ar y canlyniad </a:t>
            </a:r>
          </a:p>
          <a:p>
            <a:pPr marL="0" indent="0">
              <a:buNone/>
              <a:defRPr b="0" i="0"/>
            </a:pPr>
            <a:r>
              <a:rPr lang="1106" sz="2400">
                <a:solidFill>
                  <a:srgbClr val="002060"/>
                </a:solidFill>
              </a:rPr>
              <a:t>Vs</a:t>
            </a:r>
          </a:p>
          <a:p>
            <a:pPr>
              <a:defRPr b="0" i="0"/>
            </a:pPr>
            <a:r>
              <a:rPr lang="1106" sz="2400">
                <a:solidFill>
                  <a:srgbClr val="002060"/>
                </a:solidFill>
              </a:rPr>
              <a:t>Wedi'i lywio gan broses a'i arwain gan y gwasanaeth </a:t>
            </a:r>
          </a:p>
        </p:txBody>
      </p:sp>
      <p:pic>
        <p:nvPicPr>
          <p:cNvPr id="4" name="Picture 2">
            <a:extLst>
              <a:ext uri="{FF2B5EF4-FFF2-40B4-BE49-F238E27FC236}">
                <a16:creationId xmlns:a16="http://schemas.microsoft.com/office/drawing/2014/main" id="{8F726C82-D1BC-432A-A6DF-4A45E513585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891712" y="6217683"/>
            <a:ext cx="1462088" cy="55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5765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p:txBody>
          <a:bodyPr/>
          <a:lstStyle/>
          <a:p>
            <a:pPr>
              <a:defRPr b="0" i="0"/>
            </a:pPr>
            <a:r>
              <a:rPr lang="1106"/>
              <a:t>Sbectrwm </a:t>
            </a:r>
          </a:p>
        </p:txBody>
      </p:sp>
      <p:graphicFrame>
        <p:nvGraphicFramePr>
          <p:cNvPr id="5" name="Content Placeholder 4">
            <a:extLst>
              <a:ext uri="{FF2B5EF4-FFF2-40B4-BE49-F238E27FC236}">
                <a16:creationId xmlns:a16="http://schemas.microsoft.com/office/drawing/2014/main" id="{CB4F49E4-2E03-47F6-86A3-F468A1472617}"/>
              </a:ext>
            </a:extLst>
          </p:cNvPr>
          <p:cNvGraphicFramePr>
            <a:graphicFrameLocks noGrp="1"/>
          </p:cNvGraphicFramePr>
          <p:nvPr>
            <p:ph idx="1"/>
          </p:nvPr>
        </p:nvGraphicFramePr>
        <p:xfrm>
          <a:off x="1066800" y="2103438"/>
          <a:ext cx="10058400" cy="3932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611584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p:txBody>
          <a:bodyPr/>
          <a:lstStyle/>
          <a:p>
            <a:pPr>
              <a:defRPr b="0" i="0"/>
            </a:pPr>
            <a:r>
              <a:rPr lang="1106">
                <a:solidFill>
                  <a:srgbClr val="002060"/>
                </a:solidFill>
              </a:rPr>
              <a:t>Graddfa symudol therapiwtig </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p:txBody>
          <a:bodyPr>
            <a:normAutofit fontScale="97500" lnSpcReduction="20000"/>
          </a:bodyPr>
          <a:lstStyle/>
          <a:p>
            <a:pPr>
              <a:defRPr b="0" i="0"/>
            </a:pPr>
            <a:r>
              <a:rPr lang="1106" sz="2400">
                <a:solidFill>
                  <a:srgbClr val="002060"/>
                </a:solidFill>
              </a:rPr>
              <a:t>Gallwn rewi a pheidio â gweithredu am ein bod wedi ein syfrdanu ynghylch pa mor fawr yw'r her, nid yw'n iawn peidio gwneud dim </a:t>
            </a:r>
          </a:p>
          <a:p>
            <a:pPr>
              <a:defRPr b="0" i="0"/>
            </a:pPr>
            <a:r>
              <a:rPr lang="1106" sz="2400">
                <a:solidFill>
                  <a:srgbClr val="002060"/>
                </a:solidFill>
              </a:rPr>
              <a:t>Nid therapyddion yw gweithwyr cymdeithasol a gofalwyr maeth </a:t>
            </a:r>
          </a:p>
          <a:p>
            <a:pPr>
              <a:defRPr b="0" i="0"/>
            </a:pPr>
            <a:r>
              <a:rPr lang="1106" sz="2400">
                <a:solidFill>
                  <a:srgbClr val="002060"/>
                </a:solidFill>
              </a:rPr>
              <a:t>Pryder ynghylch peidio sbarduno trawma arall i blant neu boeni nad yw plant mewn lleoliad digon sefydlog i ddechrau'r gwaith = Gwaith Taith Bywyd anffurfiol - mae pethau y gallwch eu gwneud o hyd </a:t>
            </a:r>
          </a:p>
          <a:p>
            <a:pPr>
              <a:defRPr b="0" i="0"/>
            </a:pPr>
            <a:r>
              <a:rPr lang="1106" sz="2400">
                <a:solidFill>
                  <a:srgbClr val="002060"/>
                </a:solidFill>
              </a:rPr>
              <a:t>Mae angen cynllun sy'n cael ei hadolygu'n rheolaidd ar bob plentyn, hyd yn oed os nad yw mewn sefyllfa i gyflawni Gwaith Taith Bywyd ffurfiol ar hyn o bryd, beth fydd yn digwydd yn y tymor byr a sut y byddwn yn gwybod pryd mae'r amser cywir?</a:t>
            </a:r>
          </a:p>
        </p:txBody>
      </p:sp>
    </p:spTree>
    <p:extLst>
      <p:ext uri="{BB962C8B-B14F-4D97-AF65-F5344CB8AC3E}">
        <p14:creationId xmlns:p14="http://schemas.microsoft.com/office/powerpoint/2010/main" val="380048998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D3CA-95B0-4C48-B967-7DCB4167E3BC}"/>
              </a:ext>
            </a:extLst>
          </p:cNvPr>
          <p:cNvSpPr>
            <a:spLocks noGrp="1"/>
          </p:cNvSpPr>
          <p:nvPr>
            <p:ph type="title"/>
          </p:nvPr>
        </p:nvSpPr>
        <p:spPr>
          <a:xfrm>
            <a:off x="838200" y="365125"/>
            <a:ext cx="10515600" cy="1371077"/>
          </a:xfrm>
        </p:spPr>
        <p:txBody>
          <a:bodyPr>
            <a:normAutofit/>
          </a:bodyPr>
          <a:lstStyle/>
          <a:p>
            <a:pPr>
              <a:defRPr b="0" i="0"/>
            </a:pPr>
            <a:br>
              <a:rPr lang="1106">
                <a:solidFill>
                  <a:srgbClr val="002060"/>
                </a:solidFill>
              </a:rPr>
            </a:br>
            <a:r>
              <a:rPr lang="1106" b="1">
                <a:solidFill>
                  <a:srgbClr val="002060"/>
                </a:solidFill>
              </a:rPr>
              <a:t>Ymlyniad a cholled</a:t>
            </a:r>
            <a:r>
              <a:rPr lang="1106">
                <a:solidFill>
                  <a:srgbClr val="002060"/>
                </a:solidFill>
              </a:rPr>
              <a:t> </a:t>
            </a:r>
            <a:br>
              <a:rPr lang="1106">
                <a:solidFill>
                  <a:srgbClr val="002060"/>
                </a:solidFill>
              </a:rPr>
            </a:br>
            <a:endParaRPr lang="en-US">
              <a:solidFill>
                <a:srgbClr val="002060"/>
              </a:solidFill>
            </a:endParaRPr>
          </a:p>
        </p:txBody>
      </p:sp>
      <p:sp>
        <p:nvSpPr>
          <p:cNvPr id="3" name="Content Placeholder 2">
            <a:extLst>
              <a:ext uri="{FF2B5EF4-FFF2-40B4-BE49-F238E27FC236}">
                <a16:creationId xmlns:a16="http://schemas.microsoft.com/office/drawing/2014/main" id="{822424A5-D148-40C3-ACF5-7958309B99BF}"/>
              </a:ext>
            </a:extLst>
          </p:cNvPr>
          <p:cNvSpPr>
            <a:spLocks noGrp="1"/>
          </p:cNvSpPr>
          <p:nvPr>
            <p:ph idx="1"/>
          </p:nvPr>
        </p:nvSpPr>
        <p:spPr>
          <a:xfrm>
            <a:off x="838200" y="2071868"/>
            <a:ext cx="10515600" cy="4548850"/>
          </a:xfrm>
        </p:spPr>
        <p:txBody>
          <a:bodyPr>
            <a:noAutofit/>
          </a:bodyPr>
          <a:lstStyle/>
          <a:p>
            <a:pPr marL="0" indent="0">
              <a:buNone/>
              <a:defRPr b="0" i="0"/>
            </a:pPr>
            <a:r>
              <a:rPr lang="1106" sz="2800">
                <a:solidFill>
                  <a:srgbClr val="002060"/>
                </a:solidFill>
              </a:rPr>
              <a:t>“</a:t>
            </a:r>
            <a:r>
              <a:rPr lang="1106" sz="2800" i="1">
                <a:solidFill>
                  <a:srgbClr val="002060"/>
                </a:solidFill>
              </a:rPr>
              <a:t>The underpinning of Life Story Work lies in attachment and loss theory. Children with breaches in attachment need to develop a coherent personal narrative that incorporates the losses they have experienced ……If children have to work so hard to exclude the past from conscious thought it can limit their capacity to engage with and experience the world in the present.</a:t>
            </a:r>
            <a:r>
              <a:rPr lang="1106" sz="2800">
                <a:solidFill>
                  <a:srgbClr val="002060"/>
                </a:solidFill>
              </a:rPr>
              <a:t>”</a:t>
            </a:r>
            <a:endParaRPr lang="en-US" sz="2800">
              <a:solidFill>
                <a:srgbClr val="002060"/>
              </a:solidFill>
            </a:endParaRPr>
          </a:p>
          <a:p>
            <a:pPr marL="0" indent="0">
              <a:buNone/>
              <a:defRPr b="0" i="0"/>
            </a:pPr>
            <a:r>
              <a:rPr lang="1106" sz="2800" b="1">
                <a:solidFill>
                  <a:srgbClr val="002060"/>
                </a:solidFill>
              </a:rPr>
              <a:t>						</a:t>
            </a:r>
          </a:p>
          <a:p>
            <a:pPr marL="0" indent="0">
              <a:buNone/>
            </a:pPr>
            <a:endParaRPr lang="en-GB" sz="2800" b="1">
              <a:solidFill>
                <a:srgbClr val="002060"/>
              </a:solidFill>
            </a:endParaRPr>
          </a:p>
          <a:p>
            <a:pPr marL="0" indent="0">
              <a:buNone/>
              <a:defRPr b="0" i="0"/>
            </a:pPr>
            <a:r>
              <a:rPr lang="1106" sz="2800" b="1">
                <a:solidFill>
                  <a:srgbClr val="002060"/>
                </a:solidFill>
              </a:rPr>
              <a:t>						Schofield and Beek (2006)</a:t>
            </a:r>
          </a:p>
        </p:txBody>
      </p:sp>
    </p:spTree>
    <p:extLst>
      <p:ext uri="{BB962C8B-B14F-4D97-AF65-F5344CB8AC3E}">
        <p14:creationId xmlns:p14="http://schemas.microsoft.com/office/powerpoint/2010/main" val="89451679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981200" y="274638"/>
            <a:ext cx="8229600" cy="1143000"/>
          </a:xfrm>
          <a:prstGeom prst="rect">
            <a:avLst/>
          </a:prstGeom>
        </p:spPr>
        <p:txBody>
          <a:bodyPr anchor="ctr">
            <a:normAutofit/>
          </a:bodyPr>
          <a:lstStyle/>
          <a:p>
            <a:pPr>
              <a:defRPr b="0" i="0"/>
            </a:pPr>
            <a:r>
              <a:rPr lang="1106" altLang="en-US">
                <a:solidFill>
                  <a:srgbClr val="002060"/>
                </a:solidFill>
                <a:latin typeface="Arial"/>
                <a:cs typeface="Arial"/>
              </a:rPr>
              <a:t>Cytundeb gwaith</a:t>
            </a:r>
          </a:p>
        </p:txBody>
      </p:sp>
      <p:graphicFrame>
        <p:nvGraphicFramePr>
          <p:cNvPr id="7172" name="Content Placeholder 2">
            <a:extLst>
              <a:ext uri="{FF2B5EF4-FFF2-40B4-BE49-F238E27FC236}">
                <a16:creationId xmlns:a16="http://schemas.microsoft.com/office/drawing/2014/main" id="{FD89FDD1-30AC-4A7B-A7C4-255CBC869A5E}"/>
              </a:ext>
            </a:extLst>
          </p:cNvPr>
          <p:cNvGraphicFramePr>
            <a:graphicFrameLocks noGrp="1"/>
          </p:cNvGraphicFramePr>
          <p:nvPr>
            <p:ph idx="1"/>
            <p:extLst>
              <p:ext uri="{D42A27DB-BD31-4B8C-83A1-F6EECF244321}">
                <p14:modId xmlns:p14="http://schemas.microsoft.com/office/powerpoint/2010/main" val="4226913320"/>
              </p:ext>
            </p:extLst>
          </p:nvPr>
        </p:nvGraphicFramePr>
        <p:xfrm>
          <a:off x="1981200" y="1188720"/>
          <a:ext cx="8229600" cy="4494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580021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1D707-8053-4172-9070-79490959569D}"/>
              </a:ext>
            </a:extLst>
          </p:cNvPr>
          <p:cNvSpPr>
            <a:spLocks noGrp="1"/>
          </p:cNvSpPr>
          <p:nvPr>
            <p:ph type="title"/>
          </p:nvPr>
        </p:nvSpPr>
        <p:spPr/>
        <p:txBody>
          <a:bodyPr>
            <a:normAutofit/>
          </a:bodyPr>
          <a:lstStyle/>
          <a:p>
            <a:pPr>
              <a:defRPr b="0" i="0"/>
            </a:pPr>
            <a:r>
              <a:rPr lang="1106" b="0">
                <a:solidFill>
                  <a:srgbClr val="002060"/>
                </a:solidFill>
                <a:latin typeface="Arial" panose="020B0604020202020204" pitchFamily="34" charset="0"/>
                <a:cs typeface="Arial" panose="020B0604020202020204" pitchFamily="34" charset="0"/>
              </a:rPr>
              <a:t>Ymddygiad ar-lein!  </a:t>
            </a:r>
            <a:endParaRPr lang="1106" b="1">
              <a:solidFill>
                <a:srgbClr val="00206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5E7DD44-75DC-4C0D-AA41-DE073B822DA9}"/>
              </a:ext>
            </a:extLst>
          </p:cNvPr>
          <p:cNvSpPr>
            <a:spLocks noGrp="1"/>
          </p:cNvSpPr>
          <p:nvPr>
            <p:ph sz="half" idx="1"/>
          </p:nvPr>
        </p:nvSpPr>
        <p:spPr/>
        <p:txBody>
          <a:bodyPr anchor="ctr">
            <a:normAutofit lnSpcReduction="20000"/>
          </a:bodyPr>
          <a:lstStyle/>
          <a:p>
            <a:pPr>
              <a:defRPr b="0" i="0"/>
            </a:pPr>
            <a:r>
              <a:rPr lang="1106" sz="3200">
                <a:solidFill>
                  <a:srgbClr val="002060"/>
                </a:solidFill>
                <a:latin typeface="Arial"/>
                <a:cs typeface="Arial"/>
              </a:rPr>
              <a:t>Meicroffonau'n fud a chamerâu ymlaen</a:t>
            </a:r>
            <a:endParaRPr lang="en-GB" sz="3200">
              <a:solidFill>
                <a:srgbClr val="002060"/>
              </a:solidFill>
              <a:latin typeface="Arial" panose="020B0604020202020204" pitchFamily="34" charset="0"/>
              <a:cs typeface="Arial" panose="020B0604020202020204" pitchFamily="34" charset="0"/>
            </a:endParaRPr>
          </a:p>
          <a:p>
            <a:pPr>
              <a:defRPr b="0" i="0"/>
            </a:pPr>
            <a:r>
              <a:rPr lang="1106" sz="3200">
                <a:solidFill>
                  <a:srgbClr val="002060"/>
                </a:solidFill>
                <a:latin typeface="Arial"/>
                <a:cs typeface="Arial"/>
              </a:rPr>
              <a:t>Ffonau'n fud</a:t>
            </a:r>
            <a:endParaRPr lang="en-GB" sz="3200">
              <a:solidFill>
                <a:srgbClr val="002060"/>
              </a:solidFill>
              <a:latin typeface="Arial" panose="020B0604020202020204" pitchFamily="34" charset="0"/>
              <a:cs typeface="Arial" panose="020B0604020202020204" pitchFamily="34" charset="0"/>
            </a:endParaRPr>
          </a:p>
          <a:p>
            <a:pPr>
              <a:defRPr b="0" i="0"/>
            </a:pPr>
            <a:r>
              <a:rPr lang="1106" sz="3200">
                <a:solidFill>
                  <a:srgbClr val="002060"/>
                </a:solidFill>
                <a:latin typeface="Arial"/>
                <a:cs typeface="Arial"/>
              </a:rPr>
              <a:t>E-byst wedi eu cau!</a:t>
            </a:r>
          </a:p>
          <a:p>
            <a:pPr>
              <a:buClr>
                <a:srgbClr val="262626"/>
              </a:buClr>
              <a:defRPr b="0" i="0"/>
            </a:pPr>
            <a:r>
              <a:rPr lang="1106" sz="3200">
                <a:solidFill>
                  <a:srgbClr val="002060"/>
                </a:solidFill>
                <a:latin typeface="Arial"/>
                <a:ea typeface="+mn-lt"/>
                <a:cs typeface="+mn-lt"/>
              </a:rPr>
              <a:t>Seibiannau rheolaidd oddi ar y sgrin</a:t>
            </a:r>
          </a:p>
          <a:p>
            <a:pPr>
              <a:buClr>
                <a:srgbClr val="262626"/>
              </a:buClr>
              <a:defRPr b="0" i="0"/>
            </a:pPr>
            <a:r>
              <a:rPr lang="1106" sz="3200">
                <a:solidFill>
                  <a:srgbClr val="002060"/>
                </a:solidFill>
                <a:cs typeface="Arial"/>
              </a:rPr>
              <a:t>Defnyddio'r botwm sgwrsio</a:t>
            </a:r>
            <a:endParaRPr lang="en-GB" sz="3200">
              <a:solidFill>
                <a:srgbClr val="002060"/>
              </a:solidFill>
              <a:latin typeface="Arial" panose="020B0604020202020204" pitchFamily="34" charset="0"/>
              <a:cs typeface="Arial" panose="020B0604020202020204" pitchFamily="34" charset="0"/>
            </a:endParaRPr>
          </a:p>
          <a:p>
            <a:pPr>
              <a:buClr>
                <a:srgbClr val="262626"/>
              </a:buClr>
            </a:pPr>
            <a:endParaRPr lang="en-GB" sz="2400">
              <a:solidFill>
                <a:srgbClr val="002060"/>
              </a:solidFill>
              <a:latin typeface="Arial"/>
              <a:ea typeface="+mn-lt"/>
              <a:cs typeface="Arial"/>
            </a:endParaRPr>
          </a:p>
        </p:txBody>
      </p:sp>
      <p:sp>
        <p:nvSpPr>
          <p:cNvPr id="4" name="Content Placeholder 3">
            <a:extLst>
              <a:ext uri="{FF2B5EF4-FFF2-40B4-BE49-F238E27FC236}">
                <a16:creationId xmlns:a16="http://schemas.microsoft.com/office/drawing/2014/main" id="{CAD0E170-67D7-4F36-A2C6-181EDB6DC48F}"/>
              </a:ext>
            </a:extLst>
          </p:cNvPr>
          <p:cNvSpPr>
            <a:spLocks noGrp="1"/>
          </p:cNvSpPr>
          <p:nvPr>
            <p:ph sz="half" idx="2"/>
          </p:nvPr>
        </p:nvSpPr>
        <p:spPr/>
        <p:txBody>
          <a:bodyPr>
            <a:normAutofit fontScale="72500" lnSpcReduction="10000"/>
          </a:bodyPr>
          <a:lstStyle/>
          <a:p>
            <a:pPr marL="182880" marR="0" lvl="0" indent="-182880" algn="l" defTabSz="914400" rtl="0" eaLnBrk="1" fontAlgn="auto" latinLnBrk="0" hangingPunct="1">
              <a:lnSpc>
                <a:spcPct val="100000"/>
              </a:lnSpc>
              <a:spcBef>
                <a:spcPts val="900"/>
              </a:spcBef>
              <a:spcAft>
                <a:spcPct val="0"/>
              </a:spcAft>
              <a:buClr>
                <a:srgbClr val="262626"/>
              </a:buClr>
              <a:buSzTx/>
              <a:buFont typeface="Garamond" pitchFamily="18" charset="0"/>
              <a:buChar char="◦"/>
              <a:defRPr b="0" i="0"/>
            </a:pPr>
            <a:r>
              <a:rPr kumimoji="0" lang="1106" sz="3200" b="0" i="0" u="none" strike="noStrike" kern="1200" cap="none" spc="0" normalizeH="0" baseline="0" noProof="0">
                <a:ln>
                  <a:noFill/>
                </a:ln>
                <a:solidFill>
                  <a:srgbClr val="002060"/>
                </a:solidFill>
                <a:effectLst/>
                <a:uLnTx/>
                <a:uFillTx/>
                <a:latin typeface="Arial"/>
                <a:ea typeface="+mn-lt"/>
                <a:cs typeface="Arial"/>
              </a:rPr>
              <a:t>I ofyn unrhyw gwestiynau rhowch eich dwylo i fyny</a:t>
            </a:r>
            <a:endParaRPr kumimoji="0" lang="en-GB" sz="32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a:p>
            <a:pPr marL="182880" marR="0" lvl="0" indent="-182880" algn="l" defTabSz="914400" rtl="0" eaLnBrk="1" fontAlgn="auto" latinLnBrk="0" hangingPunct="1">
              <a:lnSpc>
                <a:spcPct val="100000"/>
              </a:lnSpc>
              <a:spcBef>
                <a:spcPts val="900"/>
              </a:spcBef>
              <a:spcAft>
                <a:spcPct val="0"/>
              </a:spcAft>
              <a:buClr>
                <a:prstClr val="black">
                  <a:lumMod val="85000"/>
                  <a:lumOff val="15000"/>
                </a:prstClr>
              </a:buClr>
              <a:buSzTx/>
              <a:buFont typeface="Garamond" pitchFamily="18" charset="0"/>
              <a:buChar char="◦"/>
              <a:defRPr b="0" i="0"/>
            </a:pPr>
            <a:r>
              <a:rPr kumimoji="0" lang="1106" sz="3200" b="0" i="0" u="none" strike="noStrike" kern="1200" cap="none" spc="0" normalizeH="0" baseline="0" noProof="0">
                <a:ln>
                  <a:noFill/>
                </a:ln>
                <a:solidFill>
                  <a:srgbClr val="002060"/>
                </a:solidFill>
                <a:effectLst/>
                <a:uLnTx/>
                <a:uFillTx/>
                <a:latin typeface="Arial"/>
                <a:ea typeface="+mn-ea"/>
                <a:cs typeface="Arial"/>
              </a:rPr>
              <a:t>Peidiwch â recordio/cymryd sgrinlun o'r deunydd (hawlfraint)</a:t>
            </a:r>
            <a:endParaRPr kumimoji="0" lang="en-GB" sz="32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a:p>
            <a:pPr marL="182880" marR="0" lvl="0" indent="-182880" algn="l" defTabSz="914400" rtl="0" eaLnBrk="1" fontAlgn="auto" latinLnBrk="0" hangingPunct="1">
              <a:lnSpc>
                <a:spcPct val="100000"/>
              </a:lnSpc>
              <a:spcBef>
                <a:spcPts val="900"/>
              </a:spcBef>
              <a:spcAft>
                <a:spcPct val="0"/>
              </a:spcAft>
              <a:buClr>
                <a:prstClr val="black">
                  <a:lumMod val="85000"/>
                  <a:lumOff val="15000"/>
                </a:prstClr>
              </a:buClr>
              <a:buSzTx/>
              <a:buFont typeface="Garamond" pitchFamily="18" charset="0"/>
              <a:buChar char="◦"/>
              <a:defRPr b="0" i="0"/>
            </a:pPr>
            <a:r>
              <a:rPr kumimoji="0" lang="1106" sz="3200" b="0" i="0" u="none" strike="noStrike" kern="1200" cap="none" spc="0" normalizeH="0" baseline="0" noProof="0">
                <a:ln>
                  <a:noFill/>
                </a:ln>
                <a:solidFill>
                  <a:srgbClr val="002060"/>
                </a:solidFill>
                <a:effectLst/>
                <a:uLnTx/>
                <a:uFillTx/>
                <a:latin typeface="Arial"/>
                <a:ea typeface="+mn-ea"/>
                <a:cs typeface="Arial"/>
              </a:rPr>
              <a:t>Nid yw hyn yn cael ei recordio</a:t>
            </a:r>
            <a:endParaRPr kumimoji="0" lang="en-GB" sz="32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a:p>
            <a:pPr marL="182880" marR="0" lvl="0" indent="-182880" algn="l" defTabSz="914400" rtl="0" eaLnBrk="1" fontAlgn="auto" latinLnBrk="0" hangingPunct="1">
              <a:lnSpc>
                <a:spcPct val="100000"/>
              </a:lnSpc>
              <a:spcBef>
                <a:spcPts val="900"/>
              </a:spcBef>
              <a:spcAft>
                <a:spcPct val="0"/>
              </a:spcAft>
              <a:buClr>
                <a:prstClr val="black">
                  <a:lumMod val="85000"/>
                  <a:lumOff val="15000"/>
                </a:prstClr>
              </a:buClr>
              <a:buSzTx/>
              <a:buFont typeface="Garamond" pitchFamily="18" charset="0"/>
              <a:buChar char="◦"/>
              <a:defRPr b="0" i="0"/>
            </a:pPr>
            <a:r>
              <a:rPr kumimoji="0" lang="1106" sz="3200" b="0" i="0" u="none" strike="noStrike" kern="1200" cap="none" spc="0" normalizeH="0" baseline="0" noProof="0">
                <a:ln>
                  <a:noFill/>
                </a:ln>
                <a:solidFill>
                  <a:srgbClr val="002060"/>
                </a:solidFill>
                <a:effectLst/>
                <a:uLnTx/>
                <a:uFillTx/>
                <a:latin typeface="Arial"/>
                <a:ea typeface="+mn-ea"/>
                <a:cs typeface="Arial"/>
              </a:rPr>
              <a:t>Gwnewch yn siŵr bod gennych feiro a phapur wrth law er mwyn gwneud nodiadau/ ar gyfer ymarferion</a:t>
            </a:r>
          </a:p>
          <a:p>
            <a:endParaRPr lang="en-GB"/>
          </a:p>
        </p:txBody>
      </p:sp>
      <p:pic>
        <p:nvPicPr>
          <p:cNvPr id="5" name="Picture 4" descr="A picture containing text&#10;&#10;Description automatically generated">
            <a:extLst>
              <a:ext uri="{FF2B5EF4-FFF2-40B4-BE49-F238E27FC236}">
                <a16:creationId xmlns:a16="http://schemas.microsoft.com/office/drawing/2014/main" id="{C37322EE-B978-DF71-759F-9BF13F994E7C}"/>
              </a:ext>
            </a:extLst>
          </p:cNvPr>
          <p:cNvPicPr>
            <a:picLocks noChangeAspect="1"/>
          </p:cNvPicPr>
          <p:nvPr/>
        </p:nvPicPr>
        <p:blipFill>
          <a:blip r:embed="rId3"/>
          <a:srcRect l="3670"/>
          <a:stretch>
            <a:fillRect/>
          </a:stretch>
        </p:blipFill>
        <p:spPr bwMode="auto">
          <a:xfrm>
            <a:off x="518160" y="5782336"/>
            <a:ext cx="3535045" cy="866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6331847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838200" y="365125"/>
            <a:ext cx="10515600" cy="1778635"/>
          </a:xfrm>
        </p:spPr>
        <p:txBody>
          <a:bodyPr>
            <a:normAutofit/>
          </a:bodyPr>
          <a:lstStyle/>
          <a:p>
            <a:pPr>
              <a:defRPr b="0" i="0"/>
            </a:pPr>
            <a:r>
              <a:rPr lang="1106" sz="4800" b="1">
                <a:solidFill>
                  <a:srgbClr val="002060"/>
                </a:solidFill>
                <a:latin typeface="Arial"/>
                <a:cs typeface="Arial"/>
              </a:rPr>
              <a:t>Deilliannau Dysgu.	</a:t>
            </a:r>
            <a:br>
              <a:rPr lang="1106" sz="4800" b="1">
                <a:solidFill>
                  <a:srgbClr val="002060"/>
                </a:solidFill>
                <a:latin typeface="Arial"/>
                <a:cs typeface="Arial"/>
              </a:rPr>
            </a:br>
            <a:r>
              <a:rPr lang="1106">
                <a:solidFill>
                  <a:srgbClr val="002060"/>
                </a:solidFill>
                <a:latin typeface="Arial"/>
                <a:cs typeface="Arial"/>
              </a:rPr>
              <a:t>erbyn diwedd y dydd, bydd gennych y canlynol....</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838200" y="2143761"/>
            <a:ext cx="10515600" cy="4033202"/>
          </a:xfrm>
        </p:spPr>
        <p:txBody>
          <a:bodyPr vert="horz" lIns="91440" tIns="45720" rIns="91440" bIns="45720" rtlCol="0" anchor="t">
            <a:normAutofit/>
          </a:bodyPr>
          <a:lstStyle/>
          <a:p>
            <a:pPr>
              <a:defRPr b="0" i="0"/>
            </a:pPr>
            <a:r>
              <a:rPr lang="1106" sz="3200">
                <a:solidFill>
                  <a:srgbClr val="002060"/>
                </a:solidFill>
                <a:latin typeface="Arial"/>
                <a:cs typeface="Arial"/>
              </a:rPr>
              <a:t> </a:t>
            </a:r>
            <a:endParaRPr lang="en-GB">
              <a:solidFill>
                <a:srgbClr val="002060"/>
              </a:solidFill>
            </a:endParaRPr>
          </a:p>
        </p:txBody>
      </p:sp>
    </p:spTree>
    <p:extLst>
      <p:ext uri="{BB962C8B-B14F-4D97-AF65-F5344CB8AC3E}">
        <p14:creationId xmlns:p14="http://schemas.microsoft.com/office/powerpoint/2010/main" val="293508924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838200" y="365125"/>
            <a:ext cx="10515600" cy="1778635"/>
          </a:xfrm>
        </p:spPr>
        <p:txBody>
          <a:bodyPr>
            <a:normAutofit/>
          </a:bodyPr>
          <a:lstStyle/>
          <a:p>
            <a:pPr>
              <a:defRPr b="0" i="0"/>
            </a:pPr>
            <a:r>
              <a:rPr lang="1106">
                <a:solidFill>
                  <a:srgbClr val="002060"/>
                </a:solidFill>
                <a:latin typeface="Arial"/>
                <a:cs typeface="Arial"/>
              </a:rPr>
              <a:t>(Blank slide) </a:t>
            </a: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838200" y="2143761"/>
            <a:ext cx="10515600" cy="4033202"/>
          </a:xfrm>
        </p:spPr>
        <p:txBody>
          <a:bodyPr vert="horz" lIns="91440" tIns="45720" rIns="91440" bIns="45720" rtlCol="0" anchor="t">
            <a:normAutofit/>
          </a:bodyPr>
          <a:lstStyle/>
          <a:p>
            <a:pPr>
              <a:defRPr b="0" i="0"/>
            </a:pPr>
            <a:r>
              <a:rPr lang="1106" sz="3200">
                <a:solidFill>
                  <a:srgbClr val="002060"/>
                </a:solidFill>
                <a:latin typeface="Arial"/>
                <a:cs typeface="Arial"/>
              </a:rPr>
              <a:t> </a:t>
            </a:r>
            <a:endParaRPr lang="en-GB">
              <a:solidFill>
                <a:srgbClr val="002060"/>
              </a:solidFill>
            </a:endParaRPr>
          </a:p>
        </p:txBody>
      </p:sp>
    </p:spTree>
    <p:extLst>
      <p:ext uri="{BB962C8B-B14F-4D97-AF65-F5344CB8AC3E}">
        <p14:creationId xmlns:p14="http://schemas.microsoft.com/office/powerpoint/2010/main" val="134574507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3FAE8-1418-4914-93B1-6080CCDE478B}"/>
              </a:ext>
            </a:extLst>
          </p:cNvPr>
          <p:cNvSpPr>
            <a:spLocks noGrp="1"/>
          </p:cNvSpPr>
          <p:nvPr>
            <p:ph type="title"/>
          </p:nvPr>
        </p:nvSpPr>
        <p:spPr/>
        <p:txBody>
          <a:bodyPr/>
          <a:lstStyle/>
          <a:p>
            <a:endParaRPr lang="en-GB"/>
          </a:p>
        </p:txBody>
      </p:sp>
      <p:graphicFrame>
        <p:nvGraphicFramePr>
          <p:cNvPr id="4" name="Content Placeholder 3">
            <a:extLst>
              <a:ext uri="{FF2B5EF4-FFF2-40B4-BE49-F238E27FC236}">
                <a16:creationId xmlns:a16="http://schemas.microsoft.com/office/drawing/2014/main" id="{B830ADDC-95E4-47AC-B42A-6F0A89CE0A21}"/>
              </a:ext>
            </a:extLst>
          </p:cNvPr>
          <p:cNvGraphicFramePr>
            <a:graphicFrameLocks noGrp="1"/>
          </p:cNvGraphicFramePr>
          <p:nvPr>
            <p:ph idx="1"/>
            <p:extLst>
              <p:ext uri="{D42A27DB-BD31-4B8C-83A1-F6EECF244321}">
                <p14:modId xmlns:p14="http://schemas.microsoft.com/office/powerpoint/2010/main" val="2168308625"/>
              </p:ext>
            </p:extLst>
          </p:nvPr>
        </p:nvGraphicFramePr>
        <p:xfrm>
          <a:off x="838200" y="365126"/>
          <a:ext cx="10515600" cy="5811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089416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B638B-05F4-4D32-A33D-DC7815875C20}"/>
              </a:ext>
            </a:extLst>
          </p:cNvPr>
          <p:cNvSpPr>
            <a:spLocks noGrp="1"/>
          </p:cNvSpPr>
          <p:nvPr>
            <p:ph type="title"/>
          </p:nvPr>
        </p:nvSpPr>
        <p:spPr>
          <a:xfrm>
            <a:off x="863029" y="1012004"/>
            <a:ext cx="3416158" cy="4795408"/>
          </a:xfrm>
        </p:spPr>
        <p:txBody>
          <a:bodyPr>
            <a:normAutofit/>
          </a:bodyPr>
          <a:lstStyle/>
          <a:p>
            <a:pPr fontAlgn="base" hangingPunct="0">
              <a:defRPr b="0" i="0"/>
            </a:pPr>
            <a:br>
              <a:rPr lang="1106">
                <a:solidFill>
                  <a:srgbClr val="FFFFFF"/>
                </a:solidFill>
                <a:effectLst/>
                <a:latin typeface="Calibri" panose="020F0502020204030204" pitchFamily="34" charset="0"/>
                <a:ea typeface="Calibri" panose="020F0502020204030204" pitchFamily="34" charset="0"/>
              </a:rPr>
            </a:br>
            <a:endParaRPr lang="en-GB">
              <a:solidFill>
                <a:srgbClr val="FFFFFF"/>
              </a:solidFill>
              <a:latin typeface="+mn-lt"/>
            </a:endParaRPr>
          </a:p>
        </p:txBody>
      </p:sp>
      <p:sp>
        <p:nvSpPr>
          <p:cNvPr id="3" name="Content Placeholder 2">
            <a:extLst>
              <a:ext uri="{FF2B5EF4-FFF2-40B4-BE49-F238E27FC236}">
                <a16:creationId xmlns:a16="http://schemas.microsoft.com/office/drawing/2014/main" id="{E6FA61DC-D0B1-405D-B5A4-737E25068EE3}"/>
              </a:ext>
            </a:extLst>
          </p:cNvPr>
          <p:cNvSpPr>
            <a:spLocks noGrp="1"/>
          </p:cNvSpPr>
          <p:nvPr>
            <p:ph idx="1"/>
          </p:nvPr>
        </p:nvSpPr>
        <p:spPr>
          <a:xfrm>
            <a:off x="715108" y="914400"/>
            <a:ext cx="10410092" cy="5120640"/>
          </a:xfrm>
        </p:spPr>
        <p:txBody>
          <a:bodyPr/>
          <a:lstStyle/>
          <a:p>
            <a:endParaRPr lang="en-GB" sz="3600">
              <a:solidFill>
                <a:srgbClr val="002060"/>
              </a:solidFill>
            </a:endParaRPr>
          </a:p>
          <a:p>
            <a:pPr>
              <a:defRPr b="0" i="0"/>
            </a:pPr>
            <a:r>
              <a:rPr lang="1106" sz="3600">
                <a:solidFill>
                  <a:srgbClr val="002060"/>
                </a:solidFill>
              </a:rPr>
              <a:t>Cloi / sylwadau / cwestiynau </a:t>
            </a:r>
          </a:p>
          <a:p>
            <a:pPr>
              <a:defRPr b="0" i="0"/>
            </a:pPr>
            <a:r>
              <a:rPr lang="1106" sz="3600">
                <a:solidFill>
                  <a:srgbClr val="002060"/>
                </a:solidFill>
              </a:rPr>
              <a:t>Cwblhewch ein ffurflen gwerthuso ar-lein </a:t>
            </a:r>
          </a:p>
          <a:p>
            <a:pPr>
              <a:defRPr b="0" i="0"/>
            </a:pPr>
            <a:r>
              <a:rPr lang="1106" sz="3600">
                <a:solidFill>
                  <a:srgbClr val="002060"/>
                </a:solidFill>
              </a:rPr>
              <a:t>Ewch i'n gwefan i gael gwybodaeth am ein cyrsiau a'n gweithdai diweddaraf www.afkacymru.org.uk</a:t>
            </a:r>
            <a:endParaRPr lang="en-GB" sz="3600">
              <a:solidFill>
                <a:srgbClr val="002060"/>
              </a:solidFill>
            </a:endParaRPr>
          </a:p>
          <a:p>
            <a:endParaRPr lang="en-GB"/>
          </a:p>
        </p:txBody>
      </p:sp>
    </p:spTree>
    <p:extLst>
      <p:ext uri="{BB962C8B-B14F-4D97-AF65-F5344CB8AC3E}">
        <p14:creationId xmlns:p14="http://schemas.microsoft.com/office/powerpoint/2010/main" val="7371114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avel on top of a pile of books&#10;&#10;Description automatically generated with medium confidence">
            <a:extLst>
              <a:ext uri="{FF2B5EF4-FFF2-40B4-BE49-F238E27FC236}">
                <a16:creationId xmlns:a16="http://schemas.microsoft.com/office/drawing/2014/main" id="{FA6A511F-8C4B-480F-8B9F-01B66B9DDF71}"/>
              </a:ext>
            </a:extLst>
          </p:cNvPr>
          <p:cNvPicPr>
            <a:picLocks noChangeAspect="1"/>
          </p:cNvPicPr>
          <p:nvPr/>
        </p:nvPicPr>
        <p:blipFill>
          <a:blip r:embed="rId3">
            <a:alphaModFix amt="35000"/>
            <a:extLst>
              <a:ext uri="{28A0092B-C50C-407E-A947-70E740481C1C}">
                <a14:useLocalDpi xmlns:a14="http://schemas.microsoft.com/office/drawing/2010/main" val="0"/>
              </a:ext>
            </a:extLst>
          </a:blip>
          <a:srcRect l="3392" r="2386"/>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1066800" y="642594"/>
            <a:ext cx="10058400" cy="730082"/>
          </a:xfrm>
        </p:spPr>
        <p:txBody>
          <a:bodyPr>
            <a:normAutofit/>
          </a:bodyPr>
          <a:lstStyle/>
          <a:p>
            <a:pPr>
              <a:defRPr b="0" i="0"/>
            </a:pPr>
            <a:r>
              <a:rPr lang="1106" b="1">
                <a:solidFill>
                  <a:schemeClr val="tx2">
                    <a:lumMod val="90000"/>
                  </a:schemeClr>
                </a:solidFill>
                <a:cs typeface="Arial"/>
              </a:rPr>
              <a:t>Mabwysiadu - Cyfraith a pholisi</a:t>
            </a:r>
            <a:r>
              <a:rPr lang="1106" b="0">
                <a:solidFill>
                  <a:schemeClr val="tx2">
                    <a:lumMod val="90000"/>
                  </a:schemeClr>
                </a:solidFill>
                <a:cs typeface="Arial"/>
              </a:rPr>
              <a:t>  </a:t>
            </a:r>
            <a:endParaRPr lang="en-GB" b="1">
              <a:solidFill>
                <a:schemeClr val="tx2">
                  <a:lumMod val="90000"/>
                </a:schemeClr>
              </a:solidFill>
              <a:cs typeface="Arial" panose="020B0604020202020204" pitchFamily="34" charset="0"/>
            </a:endParaRP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796066" y="1538344"/>
            <a:ext cx="10329134" cy="4916244"/>
          </a:xfrm>
        </p:spPr>
        <p:txBody>
          <a:bodyPr vert="horz" lIns="91440" tIns="45720" rIns="91440" bIns="45720" rtlCol="0">
            <a:noAutofit/>
          </a:bodyPr>
          <a:lstStyle/>
          <a:p>
            <a:pPr marL="0" indent="0">
              <a:buNone/>
              <a:defRPr b="0" i="0"/>
            </a:pPr>
            <a:r>
              <a:rPr lang="1106" sz="2400" b="1" u="sng">
                <a:solidFill>
                  <a:schemeClr val="tx2">
                    <a:lumMod val="90000"/>
                  </a:schemeClr>
                </a:solidFill>
              </a:rPr>
              <a:t>Deddf Mabwysiadu a Phlant (2002)</a:t>
            </a:r>
            <a:r>
              <a:rPr lang="1106" sz="2400" b="1" u="none">
                <a:solidFill>
                  <a:schemeClr val="tx2">
                    <a:lumMod val="90000"/>
                  </a:schemeClr>
                </a:solidFill>
              </a:rPr>
              <a:t> - </a:t>
            </a:r>
            <a:r>
              <a:rPr lang="1106" sz="2400" b="0" u="none">
                <a:solidFill>
                  <a:schemeClr val="tx2">
                    <a:lumMod val="90000"/>
                  </a:schemeClr>
                </a:solidFill>
              </a:rPr>
              <a:t>dylai llyfr stori bywyd helpu plant i archwilio a deall eu bywydau cyn iddynt gael eu mabwysiadu; defnyddio ”iaith a thermau sy'n addas ar gyfer oedran y cytunwyd arnynt gyda'r darpar fabwysiadwr; ni ddylai esboniad o pam y cafodd plentyn ei fabwysiadu gynnwys manylion noeth na gofidus.</a:t>
            </a:r>
            <a:endParaRPr lang="en-GB" sz="2400" i="1">
              <a:solidFill>
                <a:schemeClr val="tx2">
                  <a:lumMod val="90000"/>
                </a:schemeClr>
              </a:solidFill>
              <a:cs typeface="Arial"/>
            </a:endParaRPr>
          </a:p>
          <a:p>
            <a:pPr marL="0" indent="0">
              <a:buNone/>
              <a:defRPr b="0" i="0"/>
            </a:pPr>
            <a:r>
              <a:rPr lang="1106" sz="2400" b="1" u="sng">
                <a:solidFill>
                  <a:schemeClr val="tx2">
                    <a:lumMod val="90000"/>
                  </a:schemeClr>
                </a:solidFill>
              </a:rPr>
              <a:t>Rheoliadau Asiantaeth Mabwysiadu (Cymru) (2005) </a:t>
            </a:r>
            <a:r>
              <a:rPr lang="1106" sz="2400" b="0" u="none">
                <a:solidFill>
                  <a:schemeClr val="tx2">
                    <a:lumMod val="90000"/>
                  </a:schemeClr>
                </a:solidFill>
              </a:rPr>
              <a:t>- mae'n ofynnol i Awdurdodau lleoli</a:t>
            </a:r>
            <a:r>
              <a:rPr lang="1106" sz="2400" b="1" u="none">
                <a:solidFill>
                  <a:schemeClr val="tx2">
                    <a:lumMod val="90000"/>
                  </a:schemeClr>
                </a:solidFill>
              </a:rPr>
              <a:t> </a:t>
            </a:r>
            <a:r>
              <a:rPr lang="1106" sz="2400" b="0" u="none">
                <a:solidFill>
                  <a:schemeClr val="tx2">
                    <a:lumMod val="90000"/>
                  </a:schemeClr>
                </a:solidFill>
              </a:rPr>
              <a:t>ddarparu “y dyddiad pan ddylid trosglwyddo'r llyfr stori bywyd a llythyr bywyd diweddarach i'r darpar fabwysiadwr neu'r plentyn</a:t>
            </a:r>
          </a:p>
          <a:p>
            <a:pPr marL="0" indent="0">
              <a:buNone/>
              <a:defRPr b="0" i="0"/>
            </a:pPr>
            <a:r>
              <a:rPr lang="1106" sz="2400" b="1" u="sng">
                <a:solidFill>
                  <a:schemeClr val="tx2">
                    <a:lumMod val="90000"/>
                  </a:schemeClr>
                </a:solidFill>
              </a:rPr>
              <a:t>Gwasanaeth Mabwysiadu Cenedlaethol - </a:t>
            </a:r>
            <a:r>
              <a:rPr lang="1106" sz="2400" b="0" u="none">
                <a:solidFill>
                  <a:schemeClr val="tx2">
                    <a:lumMod val="90000"/>
                  </a:schemeClr>
                </a:solidFill>
              </a:rPr>
              <a:t>Mae mesurau perfformiad allweddol yn cofnodi'r nifer o blant-</a:t>
            </a:r>
          </a:p>
          <a:p>
            <a:pPr lvl="1">
              <a:defRPr b="0" i="0"/>
            </a:pPr>
            <a:r>
              <a:rPr lang="1106" sz="2400">
                <a:solidFill>
                  <a:schemeClr val="tx2">
                    <a:lumMod val="90000"/>
                  </a:schemeClr>
                </a:solidFill>
              </a:rPr>
              <a:t>Erbyn yr </a:t>
            </a:r>
            <a:r>
              <a:rPr lang="1106" sz="2400" baseline="30000">
                <a:solidFill>
                  <a:schemeClr val="tx2">
                    <a:lumMod val="90000"/>
                  </a:schemeClr>
                </a:solidFill>
              </a:rPr>
              <a:t>ail</a:t>
            </a:r>
            <a:r>
              <a:rPr lang="1106" sz="2400">
                <a:solidFill>
                  <a:schemeClr val="tx2">
                    <a:lumMod val="90000"/>
                  </a:schemeClr>
                </a:solidFill>
              </a:rPr>
              <a:t> adolygiad dylai mabwysiadwyr gael - Deunydd gwaith paratoi, llythyr bywyd diweddarach a stori bywyd</a:t>
            </a:r>
          </a:p>
        </p:txBody>
      </p:sp>
    </p:spTree>
    <p:extLst>
      <p:ext uri="{BB962C8B-B14F-4D97-AF65-F5344CB8AC3E}">
        <p14:creationId xmlns:p14="http://schemas.microsoft.com/office/powerpoint/2010/main" val="145819871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sky, sign, outdoor&#10;&#10;Description automatically generated">
            <a:extLst>
              <a:ext uri="{FF2B5EF4-FFF2-40B4-BE49-F238E27FC236}">
                <a16:creationId xmlns:a16="http://schemas.microsoft.com/office/drawing/2014/main" id="{FDFF357C-4377-41FA-8711-EC6B646409FD}"/>
              </a:ext>
            </a:extLst>
          </p:cNvPr>
          <p:cNvPicPr>
            <a:picLocks noChangeAspect="1"/>
          </p:cNvPicPr>
          <p:nvPr/>
        </p:nvPicPr>
        <p:blipFill>
          <a:blip r:embed="rId3">
            <a:alphaModFix amt="35000"/>
            <a:extLst>
              <a:ext uri="{28A0092B-C50C-407E-A947-70E740481C1C}">
                <a14:useLocalDpi xmlns:a14="http://schemas.microsoft.com/office/drawing/2010/main" val="0"/>
              </a:ext>
            </a:extLst>
          </a:blip>
          <a:srcRect t="1721" r="-2" b="11273"/>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4865B37A-62C3-429E-A346-260AD68C5307}"/>
              </a:ext>
            </a:extLst>
          </p:cNvPr>
          <p:cNvSpPr>
            <a:spLocks noGrp="1"/>
          </p:cNvSpPr>
          <p:nvPr>
            <p:ph type="title"/>
          </p:nvPr>
        </p:nvSpPr>
        <p:spPr>
          <a:xfrm>
            <a:off x="1643974" y="642594"/>
            <a:ext cx="9481226" cy="787372"/>
          </a:xfrm>
        </p:spPr>
        <p:txBody>
          <a:bodyPr>
            <a:normAutofit/>
          </a:bodyPr>
          <a:lstStyle/>
          <a:p>
            <a:pPr>
              <a:defRPr b="0" i="0"/>
            </a:pPr>
            <a:r>
              <a:rPr lang="1106">
                <a:solidFill>
                  <a:srgbClr val="002060"/>
                </a:solidFill>
                <a:latin typeface="Arial"/>
                <a:cs typeface="Arial"/>
              </a:rPr>
              <a:t>Canllawiau maethu </a:t>
            </a:r>
            <a:endParaRPr lang="en-GB">
              <a:solidFill>
                <a:srgbClr val="00206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7DAE05-4545-4AE2-AB9A-7E84D9ADC96F}"/>
              </a:ext>
            </a:extLst>
          </p:cNvPr>
          <p:cNvSpPr>
            <a:spLocks noGrp="1"/>
          </p:cNvSpPr>
          <p:nvPr>
            <p:ph idx="1"/>
          </p:nvPr>
        </p:nvSpPr>
        <p:spPr>
          <a:xfrm>
            <a:off x="817581" y="1818042"/>
            <a:ext cx="10307619" cy="4216998"/>
          </a:xfrm>
        </p:spPr>
        <p:txBody>
          <a:bodyPr vert="horz" lIns="91440" tIns="45720" rIns="91440" bIns="45720" rtlCol="0">
            <a:normAutofit/>
          </a:bodyPr>
          <a:lstStyle/>
          <a:p>
            <a:pPr>
              <a:buFont typeface="Arial" panose="020B0604020202020204" pitchFamily="34" charset="0"/>
              <a:buChar char="•"/>
              <a:defRPr b="0" i="0"/>
            </a:pPr>
            <a:r>
              <a:rPr lang="1106" sz="2400" b="1">
                <a:solidFill>
                  <a:srgbClr val="002060"/>
                </a:solidFill>
                <a:latin typeface="Arial"/>
                <a:cs typeface="Arial"/>
              </a:rPr>
              <a:t>SSWBA (2014) - Rhan 6 CoP (CLA) </a:t>
            </a:r>
          </a:p>
          <a:p>
            <a:pPr>
              <a:buFont typeface="Arial" panose="020B0604020202020204" pitchFamily="34" charset="0"/>
              <a:buChar char="•"/>
              <a:defRPr b="0" i="0"/>
            </a:pPr>
            <a:r>
              <a:rPr lang="1106" sz="2400">
                <a:solidFill>
                  <a:srgbClr val="002060"/>
                </a:solidFill>
                <a:latin typeface="Arial" panose="020B0604020202020204" pitchFamily="34" charset="0"/>
              </a:rPr>
              <a:t>43. Bydd gan y rhan fwyaf o blant ryw fath o berthynas gyda'u teulu genedigol, hyd yn oed os nad ydynt yn dychwelyd adref. Dylid rheoli hyn, ac felly mae </a:t>
            </a:r>
            <a:r>
              <a:rPr lang="1106" sz="2400" b="1" u="sng">
                <a:solidFill>
                  <a:srgbClr val="002060"/>
                </a:solidFill>
                <a:latin typeface="Arial" panose="020B0604020202020204" pitchFamily="34" charset="0"/>
              </a:rPr>
              <a:t>stori bywyd</a:t>
            </a:r>
            <a:r>
              <a:rPr lang="1106" sz="2400">
                <a:solidFill>
                  <a:srgbClr val="002060"/>
                </a:solidFill>
                <a:latin typeface="Arial" panose="020B0604020202020204" pitchFamily="34" charset="0"/>
              </a:rPr>
              <a:t> a gwaith cysylltu yn </a:t>
            </a:r>
            <a:r>
              <a:rPr lang="1106" sz="2400" b="1" u="sng">
                <a:solidFill>
                  <a:srgbClr val="002060"/>
                </a:solidFill>
                <a:latin typeface="Arial" panose="020B0604020202020204" pitchFamily="34" charset="0"/>
              </a:rPr>
              <a:t>hanfodol </a:t>
            </a:r>
            <a:r>
              <a:rPr lang="1106" sz="2400">
                <a:solidFill>
                  <a:srgbClr val="002060"/>
                </a:solidFill>
                <a:latin typeface="Arial" panose="020B0604020202020204" pitchFamily="34" charset="0"/>
              </a:rPr>
              <a:t>i helpu plant a phobl ifanc i wneud synnwyr o'u hunaniaeth. </a:t>
            </a:r>
          </a:p>
          <a:p>
            <a:pPr>
              <a:buFont typeface="Arial" panose="020B0604020202020204" pitchFamily="34" charset="0"/>
              <a:buChar char="•"/>
              <a:defRPr b="0" i="0"/>
            </a:pPr>
            <a:r>
              <a:rPr lang="1106" sz="2400" b="1">
                <a:solidFill>
                  <a:srgbClr val="002060"/>
                </a:solidFill>
                <a:latin typeface="Arial" panose="020B0604020202020204" pitchFamily="34" charset="0"/>
              </a:rPr>
              <a:t>Safonau ymarfer Swyddog Adolygu Annibynnol </a:t>
            </a:r>
            <a:r>
              <a:rPr lang="1106" sz="2400" b="0" i="0" u="none" strike="noStrike" baseline="0">
                <a:solidFill>
                  <a:srgbClr val="002060"/>
                </a:solidFill>
              </a:rPr>
              <a:t>- amlygu esiampl arfer dda. Yn Wrecsam mae gwaith wedi cael ei gyflawni i sicrhau bod cofnodion adolygu yn cael eu hysgrifennu mewn ffordd y gall y plentyn ddeall eu taith bywyd yn y dyfodol.</a:t>
            </a:r>
          </a:p>
        </p:txBody>
      </p:sp>
    </p:spTree>
    <p:extLst>
      <p:ext uri="{BB962C8B-B14F-4D97-AF65-F5344CB8AC3E}">
        <p14:creationId xmlns:p14="http://schemas.microsoft.com/office/powerpoint/2010/main" val="10371850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D3CA-95B0-4C48-B967-7DCB4167E3BC}"/>
              </a:ext>
            </a:extLst>
          </p:cNvPr>
          <p:cNvSpPr>
            <a:spLocks noGrp="1"/>
          </p:cNvSpPr>
          <p:nvPr>
            <p:ph type="title"/>
          </p:nvPr>
        </p:nvSpPr>
        <p:spPr>
          <a:xfrm>
            <a:off x="573409" y="559477"/>
            <a:ext cx="3765200" cy="5709931"/>
          </a:xfrm>
        </p:spPr>
        <p:txBody>
          <a:bodyPr>
            <a:normAutofit/>
          </a:bodyPr>
          <a:lstStyle/>
          <a:p>
            <a:pPr algn="ctr">
              <a:defRPr b="0" i="0"/>
            </a:pPr>
            <a:r>
              <a:rPr lang="1106" b="1">
                <a:solidFill>
                  <a:srgbClr val="002060"/>
                </a:solidFill>
              </a:rPr>
              <a:t> Trafodaeth </a:t>
            </a:r>
            <a:endParaRPr lang="en-US" b="1">
              <a:solidFill>
                <a:srgbClr val="002060"/>
              </a:solidFill>
            </a:endParaRPr>
          </a:p>
        </p:txBody>
      </p:sp>
      <p:graphicFrame>
        <p:nvGraphicFramePr>
          <p:cNvPr id="5" name="Content Placeholder 2">
            <a:extLst>
              <a:ext uri="{FF2B5EF4-FFF2-40B4-BE49-F238E27FC236}">
                <a16:creationId xmlns:a16="http://schemas.microsoft.com/office/drawing/2014/main" id="{BF765A49-E251-489F-916B-9BC961E340AB}"/>
              </a:ext>
            </a:extLst>
          </p:cNvPr>
          <p:cNvGraphicFramePr>
            <a:graphicFrameLocks noGrp="1"/>
          </p:cNvGraphicFramePr>
          <p:nvPr>
            <p:ph idx="1"/>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149114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46EC8-12D5-B7AD-A79E-941F65584AAF}"/>
              </a:ext>
            </a:extLst>
          </p:cNvPr>
          <p:cNvSpPr>
            <a:spLocks noGrp="1"/>
          </p:cNvSpPr>
          <p:nvPr>
            <p:ph type="title"/>
          </p:nvPr>
        </p:nvSpPr>
        <p:spPr>
          <a:xfrm>
            <a:off x="1066800" y="642594"/>
            <a:ext cx="10058400" cy="45719"/>
          </a:xfrm>
        </p:spPr>
        <p:txBody>
          <a:bodyPr>
            <a:normAutofit fontScale="90000"/>
          </a:bodyPr>
          <a:lstStyle/>
          <a:p>
            <a:endParaRPr lang="en-GB"/>
          </a:p>
        </p:txBody>
      </p:sp>
      <p:sp>
        <p:nvSpPr>
          <p:cNvPr id="3" name="Content Placeholder 2">
            <a:extLst>
              <a:ext uri="{FF2B5EF4-FFF2-40B4-BE49-F238E27FC236}">
                <a16:creationId xmlns:a16="http://schemas.microsoft.com/office/drawing/2014/main" id="{B8D82501-F42D-809D-90F1-06D4A5361626}"/>
              </a:ext>
            </a:extLst>
          </p:cNvPr>
          <p:cNvSpPr>
            <a:spLocks noGrp="1"/>
          </p:cNvSpPr>
          <p:nvPr>
            <p:ph idx="1"/>
          </p:nvPr>
        </p:nvSpPr>
        <p:spPr>
          <a:xfrm>
            <a:off x="1436914" y="1182188"/>
            <a:ext cx="9688286" cy="4852852"/>
          </a:xfrm>
        </p:spPr>
        <p:txBody>
          <a:bodyPr>
            <a:normAutofit lnSpcReduction="10000"/>
          </a:bodyPr>
          <a:lstStyle/>
          <a:p>
            <a:pPr marL="0" indent="0">
              <a:buNone/>
              <a:defRPr b="0" i="0"/>
            </a:pPr>
            <a:r>
              <a:rPr lang="1106" sz="4400" i="1">
                <a:solidFill>
                  <a:srgbClr val="002060"/>
                </a:solidFill>
              </a:rPr>
              <a:t>‘Its one thing to lose something that was important to you, but it is far worse when no one in your universe recognises that you have lost it. The failure to acknowledge another's loss is to deny that person's humanity’. </a:t>
            </a:r>
          </a:p>
          <a:p>
            <a:pPr marL="0" indent="0">
              <a:buNone/>
              <a:defRPr b="0" i="0"/>
            </a:pPr>
            <a:r>
              <a:rPr lang="1106" sz="4400" i="1">
                <a:solidFill>
                  <a:srgbClr val="002060"/>
                </a:solidFill>
              </a:rPr>
              <a:t>			</a:t>
            </a:r>
            <a:r>
              <a:rPr lang="1106" i="1">
                <a:solidFill>
                  <a:srgbClr val="002060"/>
                </a:solidFill>
              </a:rPr>
              <a:t>				</a:t>
            </a:r>
            <a:r>
              <a:rPr lang="1106" i="0">
                <a:solidFill>
                  <a:srgbClr val="002060"/>
                </a:solidFill>
              </a:rPr>
              <a:t>(Hardy &amp; Laszlofty, 2007: 28) </a:t>
            </a:r>
          </a:p>
        </p:txBody>
      </p:sp>
    </p:spTree>
    <p:extLst>
      <p:ext uri="{BB962C8B-B14F-4D97-AF65-F5344CB8AC3E}">
        <p14:creationId xmlns:p14="http://schemas.microsoft.com/office/powerpoint/2010/main" val="31645824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D3CA-95B0-4C48-B967-7DCB4167E3BC}"/>
              </a:ext>
            </a:extLst>
          </p:cNvPr>
          <p:cNvSpPr>
            <a:spLocks noGrp="1"/>
          </p:cNvSpPr>
          <p:nvPr>
            <p:ph type="title"/>
          </p:nvPr>
        </p:nvSpPr>
        <p:spPr>
          <a:xfrm>
            <a:off x="838200" y="365126"/>
            <a:ext cx="10515600" cy="939892"/>
          </a:xfrm>
        </p:spPr>
        <p:txBody>
          <a:bodyPr/>
          <a:lstStyle/>
          <a:p>
            <a:pPr>
              <a:defRPr b="0" i="0"/>
            </a:pPr>
            <a:r>
              <a:rPr lang="1106" b="1">
                <a:solidFill>
                  <a:srgbClr val="002060"/>
                </a:solidFill>
                <a:latin typeface="Arial"/>
                <a:cs typeface="Arial"/>
              </a:rPr>
              <a:t>Ymchwil</a:t>
            </a:r>
            <a:r>
              <a:rPr lang="1106" b="1">
                <a:solidFill>
                  <a:srgbClr val="002060"/>
                </a:solidFill>
              </a:rPr>
              <a:t> </a:t>
            </a:r>
            <a:endParaRPr lang="en-US" b="1">
              <a:solidFill>
                <a:srgbClr val="002060"/>
              </a:solidFill>
            </a:endParaRPr>
          </a:p>
        </p:txBody>
      </p:sp>
      <p:sp>
        <p:nvSpPr>
          <p:cNvPr id="3" name="Content Placeholder 2">
            <a:extLst>
              <a:ext uri="{FF2B5EF4-FFF2-40B4-BE49-F238E27FC236}">
                <a16:creationId xmlns:a16="http://schemas.microsoft.com/office/drawing/2014/main" id="{822424A5-D148-40C3-ACF5-7958309B99BF}"/>
              </a:ext>
            </a:extLst>
          </p:cNvPr>
          <p:cNvSpPr>
            <a:spLocks noGrp="1"/>
          </p:cNvSpPr>
          <p:nvPr>
            <p:ph idx="1"/>
          </p:nvPr>
        </p:nvSpPr>
        <p:spPr>
          <a:xfrm>
            <a:off x="838200" y="1477108"/>
            <a:ext cx="10515600" cy="4564918"/>
          </a:xfrm>
        </p:spPr>
        <p:txBody>
          <a:bodyPr vert="horz" lIns="91440" tIns="45720" rIns="91440" bIns="45720" rtlCol="0" anchor="t">
            <a:normAutofit/>
          </a:bodyPr>
          <a:lstStyle/>
          <a:p>
            <a:pPr marL="0" indent="0">
              <a:buNone/>
            </a:pPr>
            <a:endParaRPr lang="en-GB" sz="4000" i="1">
              <a:solidFill>
                <a:srgbClr val="002060"/>
              </a:solidFill>
              <a:cs typeface="Arial"/>
            </a:endParaRPr>
          </a:p>
          <a:p>
            <a:pPr marL="0" indent="0">
              <a:buNone/>
            </a:pPr>
            <a:endParaRPr lang="en-GB" sz="4000" i="1">
              <a:solidFill>
                <a:srgbClr val="002060"/>
              </a:solidFill>
              <a:cs typeface="Arial"/>
            </a:endParaRPr>
          </a:p>
          <a:p>
            <a:pPr marL="0" indent="0">
              <a:buNone/>
            </a:pPr>
            <a:endParaRPr lang="en-GB" sz="4000" i="1">
              <a:solidFill>
                <a:srgbClr val="002060"/>
              </a:solidFill>
              <a:cs typeface="Arial"/>
            </a:endParaRPr>
          </a:p>
          <a:p>
            <a:pPr marL="0" indent="0">
              <a:buNone/>
            </a:pPr>
            <a:endParaRPr lang="en-GB" sz="4000" i="1">
              <a:solidFill>
                <a:srgbClr val="002060"/>
              </a:solidFill>
              <a:cs typeface="Arial"/>
            </a:endParaRPr>
          </a:p>
          <a:p>
            <a:pPr marL="0" indent="0">
              <a:buNone/>
            </a:pPr>
            <a:endParaRPr lang="en-GB" sz="4000" i="1">
              <a:solidFill>
                <a:srgbClr val="002060"/>
              </a:solidFill>
              <a:cs typeface="Arial"/>
            </a:endParaRPr>
          </a:p>
        </p:txBody>
      </p:sp>
      <p:sp>
        <p:nvSpPr>
          <p:cNvPr id="8" name="Speech Bubble: Rectangle with Corners Rounded 7">
            <a:extLst>
              <a:ext uri="{FF2B5EF4-FFF2-40B4-BE49-F238E27FC236}">
                <a16:creationId xmlns:a16="http://schemas.microsoft.com/office/drawing/2014/main" id="{2AD206DE-FF90-44D6-9AF9-CA1365AF0839}"/>
              </a:ext>
            </a:extLst>
          </p:cNvPr>
          <p:cNvSpPr/>
          <p:nvPr/>
        </p:nvSpPr>
        <p:spPr>
          <a:xfrm>
            <a:off x="749147" y="1564395"/>
            <a:ext cx="5266063" cy="318387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900"/>
              </a:spcBef>
              <a:buClr>
                <a:prstClr val="black">
                  <a:lumMod val="85000"/>
                  <a:lumOff val="15000"/>
                </a:prstClr>
              </a:buClr>
              <a:defRPr b="0" i="0"/>
            </a:pPr>
            <a:r>
              <a:rPr kumimoji="0" lang="1106" sz="2800" b="0" i="0" u="none" strike="noStrike" kern="1200" cap="none" spc="0" normalizeH="0" baseline="0" noProof="0">
                <a:ln>
                  <a:noFill/>
                </a:ln>
                <a:solidFill>
                  <a:srgbClr val="002060"/>
                </a:solidFill>
                <a:effectLst/>
                <a:uLnTx/>
                <a:uFillTx/>
                <a:latin typeface="Arial"/>
                <a:ea typeface="+mn-ea"/>
                <a:cs typeface="Arial"/>
              </a:rPr>
              <a:t>“Dydw i ddim wir yn deall pam fy mod i mewn gofal a pha na alla i fyw gyda Mam a Dad..” </a:t>
            </a:r>
            <a:r>
              <a:rPr lang="1106" sz="2800" i="0">
                <a:solidFill>
                  <a:srgbClr val="002060"/>
                </a:solidFill>
                <a:cs typeface="Arial"/>
              </a:rPr>
              <a:t> </a:t>
            </a:r>
          </a:p>
          <a:p>
            <a:pPr>
              <a:spcBef>
                <a:spcPts val="900"/>
              </a:spcBef>
              <a:buClr>
                <a:prstClr val="black">
                  <a:lumMod val="85000"/>
                  <a:lumOff val="15000"/>
                </a:prstClr>
              </a:buClr>
              <a:defRPr b="0" i="0"/>
            </a:pPr>
            <a:r>
              <a:rPr lang="1106" sz="2800" i="1">
                <a:solidFill>
                  <a:schemeClr val="bg1"/>
                </a:solidFill>
                <a:cs typeface="Arial"/>
              </a:rPr>
              <a:t>(4-7 mlynedd)</a:t>
            </a:r>
            <a:endParaRPr kumimoji="0" lang="en-GB" sz="2800" b="0" i="1"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4" name="Speech Bubble: Rectangle with Corners Rounded 3">
            <a:extLst>
              <a:ext uri="{FF2B5EF4-FFF2-40B4-BE49-F238E27FC236}">
                <a16:creationId xmlns:a16="http://schemas.microsoft.com/office/drawing/2014/main" id="{303D9072-026E-3A16-E12D-6149D50807D6}"/>
              </a:ext>
            </a:extLst>
          </p:cNvPr>
          <p:cNvSpPr/>
          <p:nvPr/>
        </p:nvSpPr>
        <p:spPr>
          <a:xfrm>
            <a:off x="6319868" y="365126"/>
            <a:ext cx="5266063" cy="5395594"/>
          </a:xfrm>
          <a:prstGeom prst="wedgeRoundRectCallout">
            <a:avLst/>
          </a:prstGeom>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r>
              <a:rPr lang="1106" sz="2800" i="1"/>
              <a:t>“Hoffwn siarad gyda rhywun am fy nheimladau a chael gwybod am fy ngorffennol.</a:t>
            </a:r>
            <a:r>
              <a:rPr lang="1106" sz="2800" i="0"/>
              <a:t> </a:t>
            </a:r>
            <a:r>
              <a:rPr lang="1106" sz="2800" i="1"/>
              <a:t>Hoffwn weld llun o'n nhad, i mi gael gwybod sut mae'n edrych.</a:t>
            </a:r>
            <a:r>
              <a:rPr lang="1106" sz="2800" i="0"/>
              <a:t> </a:t>
            </a:r>
            <a:r>
              <a:rPr lang="1106" sz="2800" i="1"/>
              <a:t>Hoffwn weld llun ohonof i'n fabi.</a:t>
            </a:r>
            <a:r>
              <a:rPr lang="1106" sz="2800" i="0"/>
              <a:t> </a:t>
            </a:r>
            <a:r>
              <a:rPr lang="1106" sz="2800" i="1"/>
              <a:t>Dydw i erioed wedi gweld llun ohonof i.</a:t>
            </a:r>
            <a:r>
              <a:rPr lang="1106" sz="2800" i="0"/>
              <a:t> </a:t>
            </a:r>
            <a:r>
              <a:rPr lang="1106" sz="2800" i="1"/>
              <a:t>Mae gen i lawer o gwestiynau nad oes unrhyw un wedi'u hateb.”</a:t>
            </a:r>
            <a:r>
              <a:rPr lang="1106" sz="2800" i="0"/>
              <a:t> </a:t>
            </a:r>
            <a:r>
              <a:rPr lang="1106" sz="1400">
                <a:solidFill>
                  <a:srgbClr val="002060"/>
                </a:solidFill>
              </a:rPr>
              <a:t>(11-18 mlynedd) </a:t>
            </a:r>
          </a:p>
        </p:txBody>
      </p:sp>
    </p:spTree>
    <p:extLst>
      <p:ext uri="{BB962C8B-B14F-4D97-AF65-F5344CB8AC3E}">
        <p14:creationId xmlns:p14="http://schemas.microsoft.com/office/powerpoint/2010/main" val="303137267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8.04.09"/>
  <p:tag name="AS_TITLE" val="Aspose.Slides for .NET 4.0 Client Profile"/>
  <p:tag name="AS_VERSION" val="18.4"/>
</p:tagLst>
</file>

<file path=ppt/theme/theme1.xml><?xml version="1.0" encoding="utf-8"?>
<a:theme xmlns:a="http://schemas.openxmlformats.org/drawingml/2006/main" name="Wisp">
  <a:themeElements>
    <a:clrScheme name="Custom 3">
      <a:dk1>
        <a:srgbClr val="33473C"/>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ustom 1">
      <a:majorFont>
        <a:latin typeface="Open Sans"/>
        <a:ea typeface="Arial"/>
        <a:cs typeface="Arial"/>
      </a:majorFont>
      <a:minorFont>
        <a:latin typeface="Open Sans"/>
        <a:ea typeface="Arial"/>
        <a:cs typeface="Arial"/>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297</TotalTime>
  <Words>5603</Words>
  <Application>Microsoft Office PowerPoint</Application>
  <PresentationFormat>Widescreen</PresentationFormat>
  <Paragraphs>338</Paragraphs>
  <Slides>40</Slides>
  <Notes>36</Notes>
  <HiddenSlides>8</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Garamond</vt:lpstr>
      <vt:lpstr>Open Sans</vt:lpstr>
      <vt:lpstr>Times New Roman</vt:lpstr>
      <vt:lpstr>Wingdings</vt:lpstr>
      <vt:lpstr>Wingdings 3</vt:lpstr>
      <vt:lpstr>Wisp</vt:lpstr>
      <vt:lpstr>  </vt:lpstr>
      <vt:lpstr>Deilliannau Dysgu.  </vt:lpstr>
      <vt:lpstr>Cyd–destun Cyfraith a Pholisi </vt:lpstr>
      <vt:lpstr>PowerPoint Presentation</vt:lpstr>
      <vt:lpstr>Mabwysiadu - Cyfraith a pholisi  </vt:lpstr>
      <vt:lpstr>Canllawiau maethu </vt:lpstr>
      <vt:lpstr> Trafodaeth </vt:lpstr>
      <vt:lpstr>PowerPoint Presentation</vt:lpstr>
      <vt:lpstr>Ymchwil </vt:lpstr>
      <vt:lpstr>Ymchwil  canfyddiadau </vt:lpstr>
      <vt:lpstr>Negeseuon o'r Ymchwil </vt:lpstr>
      <vt:lpstr> </vt:lpstr>
      <vt:lpstr> Gwaith Taith Bywyd term ymbarél  </vt:lpstr>
      <vt:lpstr>Gwaith taith bywyd ffurfiol</vt:lpstr>
      <vt:lpstr>Gwaith Taith Bywyd Ffurfiol </vt:lpstr>
      <vt:lpstr>Gwaith Taith Bywyd Anffurfiol </vt:lpstr>
      <vt:lpstr> </vt:lpstr>
      <vt:lpstr>Sgaffaldio hunan–barch cadarnhaol </vt:lpstr>
      <vt:lpstr>Rhwystrau i gyflawni Gwaith Taith Bywyd</vt:lpstr>
      <vt:lpstr>Pam ei wneud? </vt:lpstr>
      <vt:lpstr> </vt:lpstr>
      <vt:lpstr>Sut?</vt:lpstr>
      <vt:lpstr> Awgrymiadau ar gyfer ymarfer  </vt:lpstr>
      <vt:lpstr>Cynnwys Gofalwyr Maeth </vt:lpstr>
      <vt:lpstr>Teulu Biolegol </vt:lpstr>
      <vt:lpstr>Ymarfer  (5 munud) </vt:lpstr>
      <vt:lpstr> Cynllun Gweithredu  </vt:lpstr>
      <vt:lpstr>Ymlyniad a cholled </vt:lpstr>
      <vt:lpstr> Cloi / sylwadau / cwestiynau </vt:lpstr>
      <vt:lpstr>Beth yw Gwaith Taith Bywyd?  </vt:lpstr>
      <vt:lpstr>Theori gwaith stori bywyd  </vt:lpstr>
      <vt:lpstr>Gwaith Taith Bywyd unigol wedi'i deilwra </vt:lpstr>
      <vt:lpstr>Sbectrwm </vt:lpstr>
      <vt:lpstr>Graddfa symudol therapiwtig </vt:lpstr>
      <vt:lpstr> Ymlyniad a cholled  </vt:lpstr>
      <vt:lpstr>Cytundeb gwaith</vt:lpstr>
      <vt:lpstr>Ymddygiad ar-lein!  </vt:lpstr>
      <vt:lpstr>Deilliannau Dysgu.  erbyn diwedd y dydd, bydd gennych y canlynol....</vt:lpstr>
      <vt:lpstr>(Blank slide)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Brown</dc:creator>
  <cp:lastModifiedBy>Hannah Brown</cp:lastModifiedBy>
  <cp:revision>8</cp:revision>
  <dcterms:created xsi:type="dcterms:W3CDTF">2021-08-18T10:49:10Z</dcterms:created>
  <dcterms:modified xsi:type="dcterms:W3CDTF">2023-11-30T14:59:54Z</dcterms:modified>
</cp:coreProperties>
</file>